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sldIdLst>
    <p:sldId id="293" r:id="rId2"/>
    <p:sldId id="258" r:id="rId3"/>
    <p:sldId id="264" r:id="rId4"/>
    <p:sldId id="266" r:id="rId5"/>
    <p:sldId id="267" r:id="rId6"/>
    <p:sldId id="268" r:id="rId7"/>
    <p:sldId id="269" r:id="rId8"/>
    <p:sldId id="294" r:id="rId9"/>
    <p:sldId id="270" r:id="rId10"/>
    <p:sldId id="288" r:id="rId11"/>
    <p:sldId id="281" r:id="rId12"/>
    <p:sldId id="282" r:id="rId13"/>
    <p:sldId id="283" r:id="rId14"/>
    <p:sldId id="284" r:id="rId15"/>
    <p:sldId id="285" r:id="rId16"/>
    <p:sldId id="286" r:id="rId17"/>
    <p:sldId id="287" r:id="rId18"/>
    <p:sldId id="292" r:id="rId19"/>
    <p:sldId id="273" r:id="rId20"/>
    <p:sldId id="274" r:id="rId21"/>
    <p:sldId id="275" r:id="rId22"/>
    <p:sldId id="290" r:id="rId23"/>
    <p:sldId id="277" r:id="rId24"/>
    <p:sldId id="278" r:id="rId25"/>
    <p:sldId id="295"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66FF66"/>
    <a:srgbClr val="0DF30D"/>
    <a:srgbClr val="008000"/>
    <a:srgbClr val="D9D9D9"/>
    <a:srgbClr val="FF9900"/>
    <a:srgbClr val="FCA304"/>
    <a:srgbClr val="CC00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4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FDCFF-E111-3247-889C-A193B34938BF}" type="doc">
      <dgm:prSet loTypeId="urn:microsoft.com/office/officeart/2005/8/layout/radial6" loCatId="" qsTypeId="urn:microsoft.com/office/officeart/2005/8/quickstyle/simple2" qsCatId="simple" csTypeId="urn:microsoft.com/office/officeart/2005/8/colors/colorful1" csCatId="colorful" phldr="1"/>
      <dgm:spPr/>
      <dgm:t>
        <a:bodyPr/>
        <a:lstStyle/>
        <a:p>
          <a:endParaRPr lang="en-US"/>
        </a:p>
      </dgm:t>
    </dgm:pt>
    <dgm:pt modelId="{52897152-A5C1-C14C-A7FE-1B256CF6069A}">
      <dgm:prSet phldrT="[Text]"/>
      <dgm:spPr/>
      <dgm:t>
        <a:bodyPr/>
        <a:lstStyle/>
        <a:p>
          <a:r>
            <a:rPr lang="en-US" b="1" smtClean="0"/>
            <a:t>Comprehensive Evangelism</a:t>
          </a:r>
          <a:endParaRPr lang="en-US" b="1" dirty="0"/>
        </a:p>
      </dgm:t>
    </dgm:pt>
    <dgm:pt modelId="{EF0A65F3-5073-2E4D-8E90-E2BD63044435}" type="parTrans" cxnId="{92E08AB7-55FE-344A-9D9B-7991B6BD5B2D}">
      <dgm:prSet/>
      <dgm:spPr/>
      <dgm:t>
        <a:bodyPr/>
        <a:lstStyle/>
        <a:p>
          <a:endParaRPr lang="en-US"/>
        </a:p>
      </dgm:t>
    </dgm:pt>
    <dgm:pt modelId="{1C9C37CC-2797-8840-BE4C-5FD0BED444D8}" type="sibTrans" cxnId="{92E08AB7-55FE-344A-9D9B-7991B6BD5B2D}">
      <dgm:prSet/>
      <dgm:spPr/>
      <dgm:t>
        <a:bodyPr/>
        <a:lstStyle/>
        <a:p>
          <a:endParaRPr lang="en-US"/>
        </a:p>
      </dgm:t>
    </dgm:pt>
    <dgm:pt modelId="{BC008988-D995-EC48-AC27-E9AD9E0DCC11}">
      <dgm:prSet phldrT="[Text]" custT="1"/>
      <dgm:spPr/>
      <dgm:t>
        <a:bodyPr/>
        <a:lstStyle/>
        <a:p>
          <a:r>
            <a:rPr lang="en-US" sz="1200" b="1" dirty="0" smtClean="0"/>
            <a:t>Global Mission</a:t>
          </a:r>
          <a:endParaRPr lang="en-US" sz="1200" b="1" dirty="0"/>
        </a:p>
      </dgm:t>
    </dgm:pt>
    <dgm:pt modelId="{F51478AB-8DF3-BE4F-885E-123AE72555BB}" type="parTrans" cxnId="{A0B181A3-637F-6340-BFC3-096AF2897802}">
      <dgm:prSet/>
      <dgm:spPr/>
      <dgm:t>
        <a:bodyPr/>
        <a:lstStyle/>
        <a:p>
          <a:endParaRPr lang="en-US"/>
        </a:p>
      </dgm:t>
    </dgm:pt>
    <dgm:pt modelId="{992DDF99-00F1-524F-94D7-65938BC7F525}" type="sibTrans" cxnId="{A0B181A3-637F-6340-BFC3-096AF2897802}">
      <dgm:prSet/>
      <dgm:spPr/>
      <dgm:t>
        <a:bodyPr/>
        <a:lstStyle/>
        <a:p>
          <a:endParaRPr lang="en-US"/>
        </a:p>
      </dgm:t>
    </dgm:pt>
    <dgm:pt modelId="{ED1C7A1E-3A6C-D346-8947-55B30ED61A94}">
      <dgm:prSet phldrT="[Text]" custT="1"/>
      <dgm:spPr/>
      <dgm:t>
        <a:bodyPr/>
        <a:lstStyle/>
        <a:p>
          <a:r>
            <a:rPr lang="en-US" sz="1050" b="1" dirty="0" smtClean="0"/>
            <a:t>Communication</a:t>
          </a:r>
          <a:endParaRPr lang="en-US" sz="1050" b="1" dirty="0"/>
        </a:p>
      </dgm:t>
    </dgm:pt>
    <dgm:pt modelId="{2599F47E-4BEE-CF48-8FEF-00B5DFACC469}" type="parTrans" cxnId="{F9488334-13F7-9145-9177-A3B88E00A0AF}">
      <dgm:prSet/>
      <dgm:spPr/>
      <dgm:t>
        <a:bodyPr/>
        <a:lstStyle/>
        <a:p>
          <a:endParaRPr lang="en-US"/>
        </a:p>
      </dgm:t>
    </dgm:pt>
    <dgm:pt modelId="{43BCB48C-B35F-7644-9BE9-662572896F3A}" type="sibTrans" cxnId="{F9488334-13F7-9145-9177-A3B88E00A0AF}">
      <dgm:prSet/>
      <dgm:spPr/>
      <dgm:t>
        <a:bodyPr/>
        <a:lstStyle/>
        <a:p>
          <a:endParaRPr lang="en-US"/>
        </a:p>
      </dgm:t>
    </dgm:pt>
    <dgm:pt modelId="{025FC4FB-E5D2-FA4B-B2EC-7F76E3E1D16C}">
      <dgm:prSet phldrT="[Text]" custT="1"/>
      <dgm:spPr/>
      <dgm:t>
        <a:bodyPr/>
        <a:lstStyle/>
        <a:p>
          <a:r>
            <a:rPr lang="en-US" sz="1200" b="1" dirty="0" smtClean="0"/>
            <a:t>Family</a:t>
          </a:r>
          <a:endParaRPr lang="en-US" sz="1200" b="1" dirty="0"/>
        </a:p>
      </dgm:t>
    </dgm:pt>
    <dgm:pt modelId="{C7DF6DB4-7C1D-554A-B908-C806E752F29C}" type="parTrans" cxnId="{BCA364F9-4CDA-4D42-82C2-3CA4D66C7E6A}">
      <dgm:prSet/>
      <dgm:spPr/>
      <dgm:t>
        <a:bodyPr/>
        <a:lstStyle/>
        <a:p>
          <a:endParaRPr lang="en-US"/>
        </a:p>
      </dgm:t>
    </dgm:pt>
    <dgm:pt modelId="{414E938B-E93F-2744-92BC-12ACEF65E3BA}" type="sibTrans" cxnId="{BCA364F9-4CDA-4D42-82C2-3CA4D66C7E6A}">
      <dgm:prSet/>
      <dgm:spPr/>
      <dgm:t>
        <a:bodyPr/>
        <a:lstStyle/>
        <a:p>
          <a:endParaRPr lang="en-US"/>
        </a:p>
      </dgm:t>
    </dgm:pt>
    <dgm:pt modelId="{344EEFBC-67B0-384E-B939-E73F47742260}">
      <dgm:prSet phldrT="[Text]" custT="1"/>
      <dgm:spPr/>
      <dgm:t>
        <a:bodyPr/>
        <a:lstStyle/>
        <a:p>
          <a:r>
            <a:rPr lang="en-US" sz="1200" b="1" dirty="0" smtClean="0"/>
            <a:t>Youth</a:t>
          </a:r>
          <a:endParaRPr lang="en-US" sz="1200" b="1" dirty="0"/>
        </a:p>
      </dgm:t>
    </dgm:pt>
    <dgm:pt modelId="{C07BA466-85CC-B041-ABBC-5649DB047131}" type="parTrans" cxnId="{84257D11-E1C7-534E-BD0C-CB04DEEA7644}">
      <dgm:prSet/>
      <dgm:spPr/>
      <dgm:t>
        <a:bodyPr/>
        <a:lstStyle/>
        <a:p>
          <a:endParaRPr lang="en-US"/>
        </a:p>
      </dgm:t>
    </dgm:pt>
    <dgm:pt modelId="{4FE83E36-9FB4-7443-8207-3B3AD63FE8A4}" type="sibTrans" cxnId="{84257D11-E1C7-534E-BD0C-CB04DEEA7644}">
      <dgm:prSet/>
      <dgm:spPr/>
      <dgm:t>
        <a:bodyPr/>
        <a:lstStyle/>
        <a:p>
          <a:endParaRPr lang="en-US"/>
        </a:p>
      </dgm:t>
    </dgm:pt>
    <dgm:pt modelId="{E01D5D1B-3E7A-CA43-8F72-C7C9C10BAC8D}">
      <dgm:prSet phldrT="[Text]" custT="1"/>
      <dgm:spPr/>
      <dgm:t>
        <a:bodyPr/>
        <a:lstStyle/>
        <a:p>
          <a:r>
            <a:rPr lang="en-US" sz="1200" b="1" dirty="0" smtClean="0"/>
            <a:t>Health</a:t>
          </a:r>
          <a:endParaRPr lang="en-US" sz="1200" b="1" dirty="0"/>
        </a:p>
      </dgm:t>
    </dgm:pt>
    <dgm:pt modelId="{AB967293-F7C7-CD41-8998-A1141431FE1C}" type="parTrans" cxnId="{B7DEEAAB-79B4-8B49-8B5B-884E50C656F9}">
      <dgm:prSet/>
      <dgm:spPr/>
      <dgm:t>
        <a:bodyPr/>
        <a:lstStyle/>
        <a:p>
          <a:endParaRPr lang="en-US"/>
        </a:p>
      </dgm:t>
    </dgm:pt>
    <dgm:pt modelId="{6395629A-AE92-784A-A0A0-D5F5F3278F17}" type="sibTrans" cxnId="{B7DEEAAB-79B4-8B49-8B5B-884E50C656F9}">
      <dgm:prSet/>
      <dgm:spPr/>
      <dgm:t>
        <a:bodyPr/>
        <a:lstStyle/>
        <a:p>
          <a:endParaRPr lang="en-US"/>
        </a:p>
      </dgm:t>
    </dgm:pt>
    <dgm:pt modelId="{16BA46FE-C9C0-3544-B22A-239020989C50}">
      <dgm:prSet phldrT="[Text]" custT="1"/>
      <dgm:spPr/>
      <dgm:t>
        <a:bodyPr/>
        <a:lstStyle/>
        <a:p>
          <a:r>
            <a:rPr lang="en-US" sz="1100" b="1" dirty="0" smtClean="0"/>
            <a:t>Health Institution</a:t>
          </a:r>
          <a:endParaRPr lang="en-US" sz="1100" b="1" dirty="0"/>
        </a:p>
      </dgm:t>
    </dgm:pt>
    <dgm:pt modelId="{C922E289-32CE-4A4C-9AF9-9F22D1117C5B}" type="parTrans" cxnId="{C1070EAF-7D73-894F-A384-01D831BAF5AA}">
      <dgm:prSet/>
      <dgm:spPr/>
      <dgm:t>
        <a:bodyPr/>
        <a:lstStyle/>
        <a:p>
          <a:endParaRPr lang="en-US"/>
        </a:p>
      </dgm:t>
    </dgm:pt>
    <dgm:pt modelId="{67C380AE-8AB2-8141-A987-CF5B201877C8}" type="sibTrans" cxnId="{C1070EAF-7D73-894F-A384-01D831BAF5AA}">
      <dgm:prSet/>
      <dgm:spPr/>
      <dgm:t>
        <a:bodyPr/>
        <a:lstStyle/>
        <a:p>
          <a:endParaRPr lang="en-US"/>
        </a:p>
      </dgm:t>
    </dgm:pt>
    <dgm:pt modelId="{B32668E1-C0A9-564F-9170-1FB160FCF46B}">
      <dgm:prSet phldrT="[Text]" custT="1"/>
      <dgm:spPr/>
      <dgm:t>
        <a:bodyPr/>
        <a:lstStyle/>
        <a:p>
          <a:r>
            <a:rPr lang="en-US" sz="1200" b="1" dirty="0" smtClean="0"/>
            <a:t>Woman</a:t>
          </a:r>
          <a:endParaRPr lang="en-US" sz="1200" b="1" dirty="0"/>
        </a:p>
      </dgm:t>
    </dgm:pt>
    <dgm:pt modelId="{397CC5C4-1AF0-A046-A2D7-4365E6035017}" type="parTrans" cxnId="{F54ED667-D15D-CF45-B80B-5AAC8A51CB7C}">
      <dgm:prSet/>
      <dgm:spPr/>
      <dgm:t>
        <a:bodyPr/>
        <a:lstStyle/>
        <a:p>
          <a:endParaRPr lang="en-US"/>
        </a:p>
      </dgm:t>
    </dgm:pt>
    <dgm:pt modelId="{8B3076B8-A07E-B242-8BCD-A3FBFED4F243}" type="sibTrans" cxnId="{F54ED667-D15D-CF45-B80B-5AAC8A51CB7C}">
      <dgm:prSet/>
      <dgm:spPr/>
      <dgm:t>
        <a:bodyPr/>
        <a:lstStyle/>
        <a:p>
          <a:endParaRPr lang="en-US"/>
        </a:p>
      </dgm:t>
    </dgm:pt>
    <dgm:pt modelId="{4BDCFA0A-838A-6B4F-A1AC-94418090D94C}">
      <dgm:prSet phldrT="[Text]" custT="1"/>
      <dgm:spPr/>
      <dgm:t>
        <a:bodyPr/>
        <a:lstStyle/>
        <a:p>
          <a:r>
            <a:rPr lang="en-US" sz="1200" b="1" dirty="0" smtClean="0"/>
            <a:t>ADRA</a:t>
          </a:r>
          <a:endParaRPr lang="en-US" sz="1200" b="1" dirty="0"/>
        </a:p>
      </dgm:t>
    </dgm:pt>
    <dgm:pt modelId="{234DA195-1CE3-8F44-89CB-4B68EBA04860}" type="parTrans" cxnId="{02003D9C-CEF8-CD49-8CE2-30C846D4FBA2}">
      <dgm:prSet/>
      <dgm:spPr/>
      <dgm:t>
        <a:bodyPr/>
        <a:lstStyle/>
        <a:p>
          <a:endParaRPr lang="en-US"/>
        </a:p>
      </dgm:t>
    </dgm:pt>
    <dgm:pt modelId="{5A33ECBA-BB22-2349-A7A4-772C8CE1D832}" type="sibTrans" cxnId="{02003D9C-CEF8-CD49-8CE2-30C846D4FBA2}">
      <dgm:prSet/>
      <dgm:spPr/>
      <dgm:t>
        <a:bodyPr/>
        <a:lstStyle/>
        <a:p>
          <a:endParaRPr lang="en-US"/>
        </a:p>
      </dgm:t>
    </dgm:pt>
    <dgm:pt modelId="{49A255B5-C0D2-3346-AC20-4038237FFA2B}">
      <dgm:prSet phldrT="[Text]" custT="1"/>
      <dgm:spPr/>
      <dgm:t>
        <a:bodyPr/>
        <a:lstStyle/>
        <a:p>
          <a:r>
            <a:rPr lang="en-US" sz="1200" b="1" dirty="0" smtClean="0"/>
            <a:t>Publication</a:t>
          </a:r>
          <a:endParaRPr lang="en-US" sz="1200" b="1" dirty="0"/>
        </a:p>
      </dgm:t>
    </dgm:pt>
    <dgm:pt modelId="{85082450-96C3-1848-8535-5626A2A8C4DF}" type="parTrans" cxnId="{09FE64BD-2A03-CE44-AB19-EBBBDE936FB2}">
      <dgm:prSet/>
      <dgm:spPr/>
      <dgm:t>
        <a:bodyPr/>
        <a:lstStyle/>
        <a:p>
          <a:endParaRPr lang="en-US"/>
        </a:p>
      </dgm:t>
    </dgm:pt>
    <dgm:pt modelId="{3946F325-FA91-A840-986A-0A2AA9A37EAA}" type="sibTrans" cxnId="{09FE64BD-2A03-CE44-AB19-EBBBDE936FB2}">
      <dgm:prSet/>
      <dgm:spPr/>
      <dgm:t>
        <a:bodyPr/>
        <a:lstStyle/>
        <a:p>
          <a:endParaRPr lang="en-US"/>
        </a:p>
      </dgm:t>
    </dgm:pt>
    <dgm:pt modelId="{1A4BACD6-6004-5044-9C17-420162F947C5}">
      <dgm:prSet phldrT="[Text]" custT="1"/>
      <dgm:spPr/>
      <dgm:t>
        <a:bodyPr/>
        <a:lstStyle/>
        <a:p>
          <a:r>
            <a:rPr lang="en-US" sz="1200" b="1" smtClean="0"/>
            <a:t>Education</a:t>
          </a:r>
          <a:endParaRPr lang="en-US" sz="1200" b="1" dirty="0"/>
        </a:p>
      </dgm:t>
    </dgm:pt>
    <dgm:pt modelId="{F099532F-CBE5-BE4D-8B7F-8661C7C5F6C5}" type="parTrans" cxnId="{1DA8B1E0-2C52-D342-A084-A1F1E0BFE8A0}">
      <dgm:prSet/>
      <dgm:spPr/>
      <dgm:t>
        <a:bodyPr/>
        <a:lstStyle/>
        <a:p>
          <a:endParaRPr lang="en-US"/>
        </a:p>
      </dgm:t>
    </dgm:pt>
    <dgm:pt modelId="{A483D47D-150C-C84F-9124-8846944A9949}" type="sibTrans" cxnId="{1DA8B1E0-2C52-D342-A084-A1F1E0BFE8A0}">
      <dgm:prSet/>
      <dgm:spPr/>
      <dgm:t>
        <a:bodyPr/>
        <a:lstStyle/>
        <a:p>
          <a:endParaRPr lang="en-US"/>
        </a:p>
      </dgm:t>
    </dgm:pt>
    <dgm:pt modelId="{109A393B-D05E-184D-B200-44CE2308F987}">
      <dgm:prSet phldrT="[Text]" custT="1"/>
      <dgm:spPr/>
      <dgm:t>
        <a:bodyPr/>
        <a:lstStyle/>
        <a:p>
          <a:r>
            <a:rPr lang="en-US" sz="1200" b="1" dirty="0" smtClean="0"/>
            <a:t>Stewardship</a:t>
          </a:r>
          <a:endParaRPr lang="en-US" sz="1200" b="1" dirty="0"/>
        </a:p>
      </dgm:t>
    </dgm:pt>
    <dgm:pt modelId="{D532A849-BC4E-034B-9D71-32D78A505820}" type="parTrans" cxnId="{1CBC24A5-9049-8542-8A36-A33851A375B6}">
      <dgm:prSet/>
      <dgm:spPr/>
      <dgm:t>
        <a:bodyPr/>
        <a:lstStyle/>
        <a:p>
          <a:endParaRPr lang="en-US"/>
        </a:p>
      </dgm:t>
    </dgm:pt>
    <dgm:pt modelId="{DB9BD096-911C-B543-AA15-310E7E69E99D}" type="sibTrans" cxnId="{1CBC24A5-9049-8542-8A36-A33851A375B6}">
      <dgm:prSet/>
      <dgm:spPr/>
      <dgm:t>
        <a:bodyPr/>
        <a:lstStyle/>
        <a:p>
          <a:endParaRPr lang="en-US"/>
        </a:p>
      </dgm:t>
    </dgm:pt>
    <dgm:pt modelId="{4F612B9F-D114-B247-9118-C895EB014290}">
      <dgm:prSet phldrT="[Text]" custT="1"/>
      <dgm:spPr/>
      <dgm:t>
        <a:bodyPr/>
        <a:lstStyle/>
        <a:p>
          <a:r>
            <a:rPr lang="en-US" sz="1200" b="1" dirty="0" smtClean="0"/>
            <a:t>Children</a:t>
          </a:r>
          <a:endParaRPr lang="en-US" sz="1200" b="1" dirty="0"/>
        </a:p>
      </dgm:t>
    </dgm:pt>
    <dgm:pt modelId="{9DD3C1C6-6FA5-A14F-99BB-CD4885BA0B5F}" type="parTrans" cxnId="{2923B8BC-9499-1A4F-BC03-8B27E15A20F5}">
      <dgm:prSet/>
      <dgm:spPr/>
      <dgm:t>
        <a:bodyPr/>
        <a:lstStyle/>
        <a:p>
          <a:endParaRPr lang="en-US"/>
        </a:p>
      </dgm:t>
    </dgm:pt>
    <dgm:pt modelId="{091476ED-C026-1345-8E1E-CCCCBB5DBF86}" type="sibTrans" cxnId="{2923B8BC-9499-1A4F-BC03-8B27E15A20F5}">
      <dgm:prSet/>
      <dgm:spPr/>
      <dgm:t>
        <a:bodyPr/>
        <a:lstStyle/>
        <a:p>
          <a:endParaRPr lang="en-US"/>
        </a:p>
      </dgm:t>
    </dgm:pt>
    <dgm:pt modelId="{45E43009-128A-DC48-AD7E-A636D311870B}">
      <dgm:prSet phldrT="[Text]" custT="1"/>
      <dgm:spPr/>
      <dgm:t>
        <a:bodyPr/>
        <a:lstStyle/>
        <a:p>
          <a:r>
            <a:rPr lang="en-US" sz="1200" b="1" dirty="0" smtClean="0"/>
            <a:t>Religious Liberty</a:t>
          </a:r>
          <a:endParaRPr lang="en-US" sz="1200" b="1" dirty="0"/>
        </a:p>
      </dgm:t>
    </dgm:pt>
    <dgm:pt modelId="{F40B6ED4-0B0E-1B45-8124-5C98124DA9F6}" type="parTrans" cxnId="{4DC5FB6E-E1F5-0C4B-A615-AEA51FBB9758}">
      <dgm:prSet/>
      <dgm:spPr/>
      <dgm:t>
        <a:bodyPr/>
        <a:lstStyle/>
        <a:p>
          <a:endParaRPr lang="en-US"/>
        </a:p>
      </dgm:t>
    </dgm:pt>
    <dgm:pt modelId="{E63358A4-D9E9-FB44-B0E1-376E910BB804}" type="sibTrans" cxnId="{4DC5FB6E-E1F5-0C4B-A615-AEA51FBB9758}">
      <dgm:prSet/>
      <dgm:spPr/>
      <dgm:t>
        <a:bodyPr/>
        <a:lstStyle/>
        <a:p>
          <a:endParaRPr lang="en-US"/>
        </a:p>
      </dgm:t>
    </dgm:pt>
    <dgm:pt modelId="{6D36C5FE-C272-1444-8CE7-144B6B1AFB8F}">
      <dgm:prSet phldrT="[Text]" custT="1"/>
      <dgm:spPr/>
      <dgm:t>
        <a:bodyPr/>
        <a:lstStyle/>
        <a:p>
          <a:r>
            <a:rPr lang="en-US" sz="1200" b="1" dirty="0" smtClean="0"/>
            <a:t>Personal Min.</a:t>
          </a:r>
          <a:endParaRPr lang="en-US" sz="1200" b="1" dirty="0"/>
        </a:p>
      </dgm:t>
    </dgm:pt>
    <dgm:pt modelId="{EEB83A6C-AE26-A440-9B4B-2F1C29F9ABDB}" type="parTrans" cxnId="{BA847943-D20B-AB40-B31F-E76DB43DFE65}">
      <dgm:prSet/>
      <dgm:spPr/>
      <dgm:t>
        <a:bodyPr/>
        <a:lstStyle/>
        <a:p>
          <a:endParaRPr lang="en-US"/>
        </a:p>
      </dgm:t>
    </dgm:pt>
    <dgm:pt modelId="{914C5707-0D9B-2547-8001-CFD131F16BE2}" type="sibTrans" cxnId="{BA847943-D20B-AB40-B31F-E76DB43DFE65}">
      <dgm:prSet/>
      <dgm:spPr/>
      <dgm:t>
        <a:bodyPr/>
        <a:lstStyle/>
        <a:p>
          <a:endParaRPr lang="en-US"/>
        </a:p>
      </dgm:t>
    </dgm:pt>
    <dgm:pt modelId="{3FE2EE21-BF26-014E-8290-F4EF27684FE3}">
      <dgm:prSet phldrT="[Text]" custT="1"/>
      <dgm:spPr/>
      <dgm:t>
        <a:bodyPr/>
        <a:lstStyle/>
        <a:p>
          <a:r>
            <a:rPr lang="en-US" sz="1200" b="1" smtClean="0"/>
            <a:t>Ministerial</a:t>
          </a:r>
          <a:endParaRPr lang="en-US" sz="1200" b="1" dirty="0"/>
        </a:p>
      </dgm:t>
    </dgm:pt>
    <dgm:pt modelId="{4D3787ED-1C93-B946-9FAD-B90CB65B0E27}" type="parTrans" cxnId="{053AFBCD-0C50-524B-A672-1188130D73F6}">
      <dgm:prSet/>
      <dgm:spPr/>
      <dgm:t>
        <a:bodyPr/>
        <a:lstStyle/>
        <a:p>
          <a:endParaRPr lang="en-US"/>
        </a:p>
      </dgm:t>
    </dgm:pt>
    <dgm:pt modelId="{23BD1F6F-8B0B-DD4E-AA23-D1CFF0DCC066}" type="sibTrans" cxnId="{053AFBCD-0C50-524B-A672-1188130D73F6}">
      <dgm:prSet/>
      <dgm:spPr/>
      <dgm:t>
        <a:bodyPr/>
        <a:lstStyle/>
        <a:p>
          <a:endParaRPr lang="en-US"/>
        </a:p>
      </dgm:t>
    </dgm:pt>
    <dgm:pt modelId="{CE7B7DDE-57A0-BE49-8A2C-EDCA4159053D}">
      <dgm:prSet phldrT="[Text]"/>
      <dgm:spPr/>
      <dgm:t>
        <a:bodyPr/>
        <a:lstStyle/>
        <a:p>
          <a:endParaRPr lang="en-US" dirty="0"/>
        </a:p>
      </dgm:t>
    </dgm:pt>
    <dgm:pt modelId="{91B80E8D-79BB-6C43-9E9F-EDD8E8903533}" type="parTrans" cxnId="{10996FE2-B9B4-0148-A093-B5A7D4B1D0C3}">
      <dgm:prSet/>
      <dgm:spPr/>
      <dgm:t>
        <a:bodyPr/>
        <a:lstStyle/>
        <a:p>
          <a:endParaRPr lang="en-US"/>
        </a:p>
      </dgm:t>
    </dgm:pt>
    <dgm:pt modelId="{1A207E57-A982-4D48-87CC-AE90366C716D}" type="sibTrans" cxnId="{10996FE2-B9B4-0148-A093-B5A7D4B1D0C3}">
      <dgm:prSet/>
      <dgm:spPr/>
      <dgm:t>
        <a:bodyPr/>
        <a:lstStyle/>
        <a:p>
          <a:endParaRPr lang="en-US"/>
        </a:p>
      </dgm:t>
    </dgm:pt>
    <dgm:pt modelId="{FD57C56E-48DC-064D-B077-0ED3A00FC441}" type="pres">
      <dgm:prSet presAssocID="{C8EFDCFF-E111-3247-889C-A193B34938BF}" presName="Name0" presStyleCnt="0">
        <dgm:presLayoutVars>
          <dgm:chMax val="1"/>
          <dgm:dir/>
          <dgm:animLvl val="ctr"/>
          <dgm:resizeHandles val="exact"/>
        </dgm:presLayoutVars>
      </dgm:prSet>
      <dgm:spPr/>
      <dgm:t>
        <a:bodyPr/>
        <a:lstStyle/>
        <a:p>
          <a:endParaRPr lang="en-US"/>
        </a:p>
      </dgm:t>
    </dgm:pt>
    <dgm:pt modelId="{CBF23960-E8AF-C04A-ACEA-181311A0C5CF}" type="pres">
      <dgm:prSet presAssocID="{52897152-A5C1-C14C-A7FE-1B256CF6069A}" presName="centerShape" presStyleLbl="node0" presStyleIdx="0" presStyleCnt="1" custScaleX="241465" custScaleY="178928"/>
      <dgm:spPr/>
      <dgm:t>
        <a:bodyPr/>
        <a:lstStyle/>
        <a:p>
          <a:endParaRPr lang="en-US"/>
        </a:p>
      </dgm:t>
    </dgm:pt>
    <dgm:pt modelId="{9858A409-4347-124E-A56C-D36F48C0C2A6}" type="pres">
      <dgm:prSet presAssocID="{BC008988-D995-EC48-AC27-E9AD9E0DCC11}" presName="node" presStyleLbl="node1" presStyleIdx="0" presStyleCnt="15" custScaleX="185192" custScaleY="155771">
        <dgm:presLayoutVars>
          <dgm:bulletEnabled val="1"/>
        </dgm:presLayoutVars>
      </dgm:prSet>
      <dgm:spPr/>
      <dgm:t>
        <a:bodyPr/>
        <a:lstStyle/>
        <a:p>
          <a:endParaRPr lang="en-US"/>
        </a:p>
      </dgm:t>
    </dgm:pt>
    <dgm:pt modelId="{1D59A911-C034-7F4A-AD8E-35EA3B206F4B}" type="pres">
      <dgm:prSet presAssocID="{BC008988-D995-EC48-AC27-E9AD9E0DCC11}" presName="dummy" presStyleCnt="0"/>
      <dgm:spPr/>
      <dgm:t>
        <a:bodyPr/>
        <a:lstStyle/>
        <a:p>
          <a:endParaRPr lang="en-US"/>
        </a:p>
      </dgm:t>
    </dgm:pt>
    <dgm:pt modelId="{8C8B6E18-6F9A-384D-952E-54364BAA3FD8}" type="pres">
      <dgm:prSet presAssocID="{992DDF99-00F1-524F-94D7-65938BC7F525}" presName="sibTrans" presStyleLbl="sibTrans2D1" presStyleIdx="0" presStyleCnt="15"/>
      <dgm:spPr/>
      <dgm:t>
        <a:bodyPr/>
        <a:lstStyle/>
        <a:p>
          <a:endParaRPr lang="en-US"/>
        </a:p>
      </dgm:t>
    </dgm:pt>
    <dgm:pt modelId="{6651DBFA-0216-BC4B-91DA-373348CCD897}" type="pres">
      <dgm:prSet presAssocID="{ED1C7A1E-3A6C-D346-8947-55B30ED61A94}" presName="node" presStyleLbl="node1" presStyleIdx="1" presStyleCnt="15" custScaleX="185550" custScaleY="170085" custRadScaleRad="101187" custRadScaleInc="18338">
        <dgm:presLayoutVars>
          <dgm:bulletEnabled val="1"/>
        </dgm:presLayoutVars>
      </dgm:prSet>
      <dgm:spPr/>
      <dgm:t>
        <a:bodyPr/>
        <a:lstStyle/>
        <a:p>
          <a:endParaRPr lang="en-US"/>
        </a:p>
      </dgm:t>
    </dgm:pt>
    <dgm:pt modelId="{E0D3D67D-A799-C44C-A6C7-E425347279B0}" type="pres">
      <dgm:prSet presAssocID="{ED1C7A1E-3A6C-D346-8947-55B30ED61A94}" presName="dummy" presStyleCnt="0"/>
      <dgm:spPr/>
      <dgm:t>
        <a:bodyPr/>
        <a:lstStyle/>
        <a:p>
          <a:endParaRPr lang="en-US"/>
        </a:p>
      </dgm:t>
    </dgm:pt>
    <dgm:pt modelId="{03D4CE30-173B-5545-9248-7F47E70BA7EC}" type="pres">
      <dgm:prSet presAssocID="{43BCB48C-B35F-7644-9BE9-662572896F3A}" presName="sibTrans" presStyleLbl="sibTrans2D1" presStyleIdx="1" presStyleCnt="15"/>
      <dgm:spPr/>
      <dgm:t>
        <a:bodyPr/>
        <a:lstStyle/>
        <a:p>
          <a:endParaRPr lang="en-US"/>
        </a:p>
      </dgm:t>
    </dgm:pt>
    <dgm:pt modelId="{A14529AB-F619-5D41-890B-4D5D44C51B97}" type="pres">
      <dgm:prSet presAssocID="{025FC4FB-E5D2-FA4B-B2EC-7F76E3E1D16C}" presName="node" presStyleLbl="node1" presStyleIdx="2" presStyleCnt="15" custScaleX="187118" custScaleY="160376" custRadScaleRad="103926" custRadScaleInc="9961">
        <dgm:presLayoutVars>
          <dgm:bulletEnabled val="1"/>
        </dgm:presLayoutVars>
      </dgm:prSet>
      <dgm:spPr/>
      <dgm:t>
        <a:bodyPr/>
        <a:lstStyle/>
        <a:p>
          <a:endParaRPr lang="en-US"/>
        </a:p>
      </dgm:t>
    </dgm:pt>
    <dgm:pt modelId="{A68F97BD-5A21-974A-854F-19881209CA0E}" type="pres">
      <dgm:prSet presAssocID="{025FC4FB-E5D2-FA4B-B2EC-7F76E3E1D16C}" presName="dummy" presStyleCnt="0"/>
      <dgm:spPr/>
      <dgm:t>
        <a:bodyPr/>
        <a:lstStyle/>
        <a:p>
          <a:endParaRPr lang="en-US"/>
        </a:p>
      </dgm:t>
    </dgm:pt>
    <dgm:pt modelId="{61A9A5C1-B9DF-B44E-BAA1-013A644951FF}" type="pres">
      <dgm:prSet presAssocID="{414E938B-E93F-2744-92BC-12ACEF65E3BA}" presName="sibTrans" presStyleLbl="sibTrans2D1" presStyleIdx="2" presStyleCnt="15"/>
      <dgm:spPr/>
      <dgm:t>
        <a:bodyPr/>
        <a:lstStyle/>
        <a:p>
          <a:endParaRPr lang="en-US"/>
        </a:p>
      </dgm:t>
    </dgm:pt>
    <dgm:pt modelId="{86DA9B8B-C775-0F4D-8822-29D0DC4055BA}" type="pres">
      <dgm:prSet presAssocID="{344EEFBC-67B0-384E-B939-E73F47742260}" presName="node" presStyleLbl="node1" presStyleIdx="3" presStyleCnt="15" custScaleX="197072" custScaleY="161227">
        <dgm:presLayoutVars>
          <dgm:bulletEnabled val="1"/>
        </dgm:presLayoutVars>
      </dgm:prSet>
      <dgm:spPr/>
      <dgm:t>
        <a:bodyPr/>
        <a:lstStyle/>
        <a:p>
          <a:endParaRPr lang="en-US"/>
        </a:p>
      </dgm:t>
    </dgm:pt>
    <dgm:pt modelId="{BB950D65-DD70-D342-A43A-BBAE78D3C6A0}" type="pres">
      <dgm:prSet presAssocID="{344EEFBC-67B0-384E-B939-E73F47742260}" presName="dummy" presStyleCnt="0"/>
      <dgm:spPr/>
      <dgm:t>
        <a:bodyPr/>
        <a:lstStyle/>
        <a:p>
          <a:endParaRPr lang="en-US"/>
        </a:p>
      </dgm:t>
    </dgm:pt>
    <dgm:pt modelId="{DF9453E9-EA00-5244-824F-DF914C9389F3}" type="pres">
      <dgm:prSet presAssocID="{4FE83E36-9FB4-7443-8207-3B3AD63FE8A4}" presName="sibTrans" presStyleLbl="sibTrans2D1" presStyleIdx="3" presStyleCnt="15"/>
      <dgm:spPr/>
      <dgm:t>
        <a:bodyPr/>
        <a:lstStyle/>
        <a:p>
          <a:endParaRPr lang="en-US"/>
        </a:p>
      </dgm:t>
    </dgm:pt>
    <dgm:pt modelId="{CCE5E622-1F09-8D4E-BB0E-92D93606B38D}" type="pres">
      <dgm:prSet presAssocID="{E01D5D1B-3E7A-CA43-8F72-C7C9C10BAC8D}" presName="node" presStyleLbl="node1" presStyleIdx="4" presStyleCnt="15" custScaleX="190123" custScaleY="155277" custRadScaleRad="100047" custRadScaleInc="-31260">
        <dgm:presLayoutVars>
          <dgm:bulletEnabled val="1"/>
        </dgm:presLayoutVars>
      </dgm:prSet>
      <dgm:spPr/>
      <dgm:t>
        <a:bodyPr/>
        <a:lstStyle/>
        <a:p>
          <a:endParaRPr lang="en-US"/>
        </a:p>
      </dgm:t>
    </dgm:pt>
    <dgm:pt modelId="{F96A0F03-7627-5C40-865C-91A0F129A825}" type="pres">
      <dgm:prSet presAssocID="{E01D5D1B-3E7A-CA43-8F72-C7C9C10BAC8D}" presName="dummy" presStyleCnt="0"/>
      <dgm:spPr/>
      <dgm:t>
        <a:bodyPr/>
        <a:lstStyle/>
        <a:p>
          <a:endParaRPr lang="en-US"/>
        </a:p>
      </dgm:t>
    </dgm:pt>
    <dgm:pt modelId="{4FA090E8-8309-334C-83F1-F0438FBA2317}" type="pres">
      <dgm:prSet presAssocID="{6395629A-AE92-784A-A0A0-D5F5F3278F17}" presName="sibTrans" presStyleLbl="sibTrans2D1" presStyleIdx="4" presStyleCnt="15"/>
      <dgm:spPr/>
      <dgm:t>
        <a:bodyPr/>
        <a:lstStyle/>
        <a:p>
          <a:endParaRPr lang="en-US"/>
        </a:p>
      </dgm:t>
    </dgm:pt>
    <dgm:pt modelId="{1F94DB5B-C79A-D242-9B64-FC8B0AFBA211}" type="pres">
      <dgm:prSet presAssocID="{16BA46FE-C9C0-3544-B22A-239020989C50}" presName="node" presStyleLbl="node1" presStyleIdx="5" presStyleCnt="15" custScaleX="192391" custScaleY="156234" custRadScaleRad="102447" custRadScaleInc="-60572">
        <dgm:presLayoutVars>
          <dgm:bulletEnabled val="1"/>
        </dgm:presLayoutVars>
      </dgm:prSet>
      <dgm:spPr/>
      <dgm:t>
        <a:bodyPr/>
        <a:lstStyle/>
        <a:p>
          <a:endParaRPr lang="en-US"/>
        </a:p>
      </dgm:t>
    </dgm:pt>
    <dgm:pt modelId="{00A160C0-41D3-DE48-952B-F1D8E80CD5CB}" type="pres">
      <dgm:prSet presAssocID="{16BA46FE-C9C0-3544-B22A-239020989C50}" presName="dummy" presStyleCnt="0"/>
      <dgm:spPr/>
      <dgm:t>
        <a:bodyPr/>
        <a:lstStyle/>
        <a:p>
          <a:endParaRPr lang="en-US"/>
        </a:p>
      </dgm:t>
    </dgm:pt>
    <dgm:pt modelId="{F17C4CBB-BF83-DC4B-A952-F56EB26774D5}" type="pres">
      <dgm:prSet presAssocID="{67C380AE-8AB2-8141-A987-CF5B201877C8}" presName="sibTrans" presStyleLbl="sibTrans2D1" presStyleIdx="5" presStyleCnt="15"/>
      <dgm:spPr/>
      <dgm:t>
        <a:bodyPr/>
        <a:lstStyle/>
        <a:p>
          <a:endParaRPr lang="en-US"/>
        </a:p>
      </dgm:t>
    </dgm:pt>
    <dgm:pt modelId="{FCA006D6-52BA-6949-B58F-9F0655F3ADDD}" type="pres">
      <dgm:prSet presAssocID="{B32668E1-C0A9-564F-9170-1FB160FCF46B}" presName="node" presStyleLbl="node1" presStyleIdx="6" presStyleCnt="15" custScaleX="195315" custScaleY="162360" custRadScaleRad="98787" custRadScaleInc="-72308">
        <dgm:presLayoutVars>
          <dgm:bulletEnabled val="1"/>
        </dgm:presLayoutVars>
      </dgm:prSet>
      <dgm:spPr/>
      <dgm:t>
        <a:bodyPr/>
        <a:lstStyle/>
        <a:p>
          <a:endParaRPr lang="en-US"/>
        </a:p>
      </dgm:t>
    </dgm:pt>
    <dgm:pt modelId="{8434B419-443C-704D-A6B6-F4694C8B5F34}" type="pres">
      <dgm:prSet presAssocID="{B32668E1-C0A9-564F-9170-1FB160FCF46B}" presName="dummy" presStyleCnt="0"/>
      <dgm:spPr/>
      <dgm:t>
        <a:bodyPr/>
        <a:lstStyle/>
        <a:p>
          <a:endParaRPr lang="en-US"/>
        </a:p>
      </dgm:t>
    </dgm:pt>
    <dgm:pt modelId="{AB2DD11B-9D53-DC49-A259-B3BCCCC9561D}" type="pres">
      <dgm:prSet presAssocID="{8B3076B8-A07E-B242-8BCD-A3FBFED4F243}" presName="sibTrans" presStyleLbl="sibTrans2D1" presStyleIdx="6" presStyleCnt="15"/>
      <dgm:spPr/>
      <dgm:t>
        <a:bodyPr/>
        <a:lstStyle/>
        <a:p>
          <a:endParaRPr lang="en-US"/>
        </a:p>
      </dgm:t>
    </dgm:pt>
    <dgm:pt modelId="{7ACA036C-E6E5-D14A-BCAD-3DADDDC29C90}" type="pres">
      <dgm:prSet presAssocID="{4BDCFA0A-838A-6B4F-A1AC-94418090D94C}" presName="node" presStyleLbl="node1" presStyleIdx="7" presStyleCnt="15" custScaleX="193656" custScaleY="163065" custRadScaleRad="94283" custRadScaleInc="-73115">
        <dgm:presLayoutVars>
          <dgm:bulletEnabled val="1"/>
        </dgm:presLayoutVars>
      </dgm:prSet>
      <dgm:spPr/>
      <dgm:t>
        <a:bodyPr/>
        <a:lstStyle/>
        <a:p>
          <a:endParaRPr lang="en-US"/>
        </a:p>
      </dgm:t>
    </dgm:pt>
    <dgm:pt modelId="{D3D0F4DC-B194-DE48-8413-B1879A13EB49}" type="pres">
      <dgm:prSet presAssocID="{4BDCFA0A-838A-6B4F-A1AC-94418090D94C}" presName="dummy" presStyleCnt="0"/>
      <dgm:spPr/>
      <dgm:t>
        <a:bodyPr/>
        <a:lstStyle/>
        <a:p>
          <a:endParaRPr lang="en-US"/>
        </a:p>
      </dgm:t>
    </dgm:pt>
    <dgm:pt modelId="{232394AA-E91C-BE4F-AE68-1396F20CD087}" type="pres">
      <dgm:prSet presAssocID="{5A33ECBA-BB22-2349-A7A4-772C8CE1D832}" presName="sibTrans" presStyleLbl="sibTrans2D1" presStyleIdx="7" presStyleCnt="15"/>
      <dgm:spPr/>
      <dgm:t>
        <a:bodyPr/>
        <a:lstStyle/>
        <a:p>
          <a:endParaRPr lang="en-US"/>
        </a:p>
      </dgm:t>
    </dgm:pt>
    <dgm:pt modelId="{78171E34-2D1D-2747-93E7-466B1428BE94}" type="pres">
      <dgm:prSet presAssocID="{49A255B5-C0D2-3346-AC20-4038237FFA2B}" presName="node" presStyleLbl="node1" presStyleIdx="8" presStyleCnt="15" custScaleX="180115" custScaleY="156615" custRadScaleRad="89268" custRadScaleInc="-43167">
        <dgm:presLayoutVars>
          <dgm:bulletEnabled val="1"/>
        </dgm:presLayoutVars>
      </dgm:prSet>
      <dgm:spPr/>
      <dgm:t>
        <a:bodyPr/>
        <a:lstStyle/>
        <a:p>
          <a:endParaRPr lang="en-US"/>
        </a:p>
      </dgm:t>
    </dgm:pt>
    <dgm:pt modelId="{55DCBEEE-BA38-F54D-A836-A3FE2AA1F60D}" type="pres">
      <dgm:prSet presAssocID="{49A255B5-C0D2-3346-AC20-4038237FFA2B}" presName="dummy" presStyleCnt="0"/>
      <dgm:spPr/>
      <dgm:t>
        <a:bodyPr/>
        <a:lstStyle/>
        <a:p>
          <a:endParaRPr lang="en-US"/>
        </a:p>
      </dgm:t>
    </dgm:pt>
    <dgm:pt modelId="{90893A16-550A-1547-98A1-8C821BFF925D}" type="pres">
      <dgm:prSet presAssocID="{3946F325-FA91-A840-986A-0A2AA9A37EAA}" presName="sibTrans" presStyleLbl="sibTrans2D1" presStyleIdx="8" presStyleCnt="15"/>
      <dgm:spPr/>
      <dgm:t>
        <a:bodyPr/>
        <a:lstStyle/>
        <a:p>
          <a:endParaRPr lang="en-US"/>
        </a:p>
      </dgm:t>
    </dgm:pt>
    <dgm:pt modelId="{A9EBDB88-2110-4B4C-8EA2-33EC508D8FED}" type="pres">
      <dgm:prSet presAssocID="{1A4BACD6-6004-5044-9C17-420162F947C5}" presName="node" presStyleLbl="node1" presStyleIdx="9" presStyleCnt="15" custScaleX="183270" custScaleY="153350" custRadScaleRad="95607" custRadScaleInc="-6064">
        <dgm:presLayoutVars>
          <dgm:bulletEnabled val="1"/>
        </dgm:presLayoutVars>
      </dgm:prSet>
      <dgm:spPr/>
      <dgm:t>
        <a:bodyPr/>
        <a:lstStyle/>
        <a:p>
          <a:endParaRPr lang="en-US"/>
        </a:p>
      </dgm:t>
    </dgm:pt>
    <dgm:pt modelId="{AE6F47DB-FEF2-BD44-B9DD-F0FF5C19F73E}" type="pres">
      <dgm:prSet presAssocID="{1A4BACD6-6004-5044-9C17-420162F947C5}" presName="dummy" presStyleCnt="0"/>
      <dgm:spPr/>
      <dgm:t>
        <a:bodyPr/>
        <a:lstStyle/>
        <a:p>
          <a:endParaRPr lang="en-US"/>
        </a:p>
      </dgm:t>
    </dgm:pt>
    <dgm:pt modelId="{B1AF3A67-2997-6B46-85BD-11C5F5B5F081}" type="pres">
      <dgm:prSet presAssocID="{A483D47D-150C-C84F-9124-8846944A9949}" presName="sibTrans" presStyleLbl="sibTrans2D1" presStyleIdx="9" presStyleCnt="15"/>
      <dgm:spPr/>
      <dgm:t>
        <a:bodyPr/>
        <a:lstStyle/>
        <a:p>
          <a:endParaRPr lang="en-US"/>
        </a:p>
      </dgm:t>
    </dgm:pt>
    <dgm:pt modelId="{AC2ABD7D-7F44-FC45-B86B-78C4262B9615}" type="pres">
      <dgm:prSet presAssocID="{109A393B-D05E-184D-B200-44CE2308F987}" presName="node" presStyleLbl="node1" presStyleIdx="10" presStyleCnt="15" custScaleX="197029" custScaleY="182415" custRadScaleRad="97656" custRadScaleInc="11544">
        <dgm:presLayoutVars>
          <dgm:bulletEnabled val="1"/>
        </dgm:presLayoutVars>
      </dgm:prSet>
      <dgm:spPr/>
      <dgm:t>
        <a:bodyPr/>
        <a:lstStyle/>
        <a:p>
          <a:endParaRPr lang="en-US"/>
        </a:p>
      </dgm:t>
    </dgm:pt>
    <dgm:pt modelId="{E8254DB7-CB32-D140-A25A-B341B01D15F4}" type="pres">
      <dgm:prSet presAssocID="{109A393B-D05E-184D-B200-44CE2308F987}" presName="dummy" presStyleCnt="0"/>
      <dgm:spPr/>
      <dgm:t>
        <a:bodyPr/>
        <a:lstStyle/>
        <a:p>
          <a:endParaRPr lang="en-US"/>
        </a:p>
      </dgm:t>
    </dgm:pt>
    <dgm:pt modelId="{BE3ED7C9-FD1E-D74B-8704-7686CD244EE5}" type="pres">
      <dgm:prSet presAssocID="{DB9BD096-911C-B543-AA15-310E7E69E99D}" presName="sibTrans" presStyleLbl="sibTrans2D1" presStyleIdx="10" presStyleCnt="15"/>
      <dgm:spPr/>
      <dgm:t>
        <a:bodyPr/>
        <a:lstStyle/>
        <a:p>
          <a:endParaRPr lang="en-US"/>
        </a:p>
      </dgm:t>
    </dgm:pt>
    <dgm:pt modelId="{BEC1B2DB-4063-B846-A1E0-26E699F7D933}" type="pres">
      <dgm:prSet presAssocID="{4F612B9F-D114-B247-9118-C895EB014290}" presName="node" presStyleLbl="node1" presStyleIdx="11" presStyleCnt="15" custScaleX="191802" custScaleY="163082" custRadScaleRad="99493" custRadScaleInc="22690">
        <dgm:presLayoutVars>
          <dgm:bulletEnabled val="1"/>
        </dgm:presLayoutVars>
      </dgm:prSet>
      <dgm:spPr/>
      <dgm:t>
        <a:bodyPr/>
        <a:lstStyle/>
        <a:p>
          <a:endParaRPr lang="en-US"/>
        </a:p>
      </dgm:t>
    </dgm:pt>
    <dgm:pt modelId="{4A5BD3C7-D40D-0841-8D29-ED3E931DB23E}" type="pres">
      <dgm:prSet presAssocID="{4F612B9F-D114-B247-9118-C895EB014290}" presName="dummy" presStyleCnt="0"/>
      <dgm:spPr/>
      <dgm:t>
        <a:bodyPr/>
        <a:lstStyle/>
        <a:p>
          <a:endParaRPr lang="en-US"/>
        </a:p>
      </dgm:t>
    </dgm:pt>
    <dgm:pt modelId="{A2F739E8-519E-E240-B64A-FC17F2105BC4}" type="pres">
      <dgm:prSet presAssocID="{091476ED-C026-1345-8E1E-CCCCBB5DBF86}" presName="sibTrans" presStyleLbl="sibTrans2D1" presStyleIdx="11" presStyleCnt="15" custLinFactNeighborX="1638" custLinFactNeighborY="0"/>
      <dgm:spPr/>
      <dgm:t>
        <a:bodyPr/>
        <a:lstStyle/>
        <a:p>
          <a:endParaRPr lang="en-US"/>
        </a:p>
      </dgm:t>
    </dgm:pt>
    <dgm:pt modelId="{54434F3C-DCA8-4A49-BF99-49726F44A47D}" type="pres">
      <dgm:prSet presAssocID="{45E43009-128A-DC48-AD7E-A636D311870B}" presName="node" presStyleLbl="node1" presStyleIdx="12" presStyleCnt="15" custScaleX="192130" custScaleY="173029" custRadScaleRad="102879" custRadScaleInc="-7500">
        <dgm:presLayoutVars>
          <dgm:bulletEnabled val="1"/>
        </dgm:presLayoutVars>
      </dgm:prSet>
      <dgm:spPr/>
      <dgm:t>
        <a:bodyPr/>
        <a:lstStyle/>
        <a:p>
          <a:endParaRPr lang="en-US"/>
        </a:p>
      </dgm:t>
    </dgm:pt>
    <dgm:pt modelId="{72A5CA76-8FD4-0C4E-AC38-7C577B67BD42}" type="pres">
      <dgm:prSet presAssocID="{45E43009-128A-DC48-AD7E-A636D311870B}" presName="dummy" presStyleCnt="0"/>
      <dgm:spPr/>
      <dgm:t>
        <a:bodyPr/>
        <a:lstStyle/>
        <a:p>
          <a:endParaRPr lang="en-US"/>
        </a:p>
      </dgm:t>
    </dgm:pt>
    <dgm:pt modelId="{D2A66F32-9514-BA43-A145-2B4256EAB1E0}" type="pres">
      <dgm:prSet presAssocID="{E63358A4-D9E9-FB44-B0E1-376E910BB804}" presName="sibTrans" presStyleLbl="sibTrans2D1" presStyleIdx="12" presStyleCnt="15"/>
      <dgm:spPr/>
      <dgm:t>
        <a:bodyPr/>
        <a:lstStyle/>
        <a:p>
          <a:endParaRPr lang="en-US"/>
        </a:p>
      </dgm:t>
    </dgm:pt>
    <dgm:pt modelId="{597BA7A5-F686-B945-9ABE-4588E83DB886}" type="pres">
      <dgm:prSet presAssocID="{6D36C5FE-C272-1444-8CE7-144B6B1AFB8F}" presName="node" presStyleLbl="node1" presStyleIdx="13" presStyleCnt="15" custScaleX="196492" custScaleY="156553">
        <dgm:presLayoutVars>
          <dgm:bulletEnabled val="1"/>
        </dgm:presLayoutVars>
      </dgm:prSet>
      <dgm:spPr/>
      <dgm:t>
        <a:bodyPr/>
        <a:lstStyle/>
        <a:p>
          <a:endParaRPr lang="en-US"/>
        </a:p>
      </dgm:t>
    </dgm:pt>
    <dgm:pt modelId="{9FD8C60D-FB8A-2A45-89CB-31FC7BBE9E52}" type="pres">
      <dgm:prSet presAssocID="{6D36C5FE-C272-1444-8CE7-144B6B1AFB8F}" presName="dummy" presStyleCnt="0"/>
      <dgm:spPr/>
      <dgm:t>
        <a:bodyPr/>
        <a:lstStyle/>
        <a:p>
          <a:endParaRPr lang="en-US"/>
        </a:p>
      </dgm:t>
    </dgm:pt>
    <dgm:pt modelId="{DE3B8768-9563-EA45-BFE7-D0DACC16B124}" type="pres">
      <dgm:prSet presAssocID="{914C5707-0D9B-2547-8001-CFD131F16BE2}" presName="sibTrans" presStyleLbl="sibTrans2D1" presStyleIdx="13" presStyleCnt="15"/>
      <dgm:spPr/>
      <dgm:t>
        <a:bodyPr/>
        <a:lstStyle/>
        <a:p>
          <a:endParaRPr lang="en-US"/>
        </a:p>
      </dgm:t>
    </dgm:pt>
    <dgm:pt modelId="{4C324F1D-36C0-1D4D-B4B7-78D07532E478}" type="pres">
      <dgm:prSet presAssocID="{3FE2EE21-BF26-014E-8290-F4EF27684FE3}" presName="node" presStyleLbl="node1" presStyleIdx="14" presStyleCnt="15" custScaleX="184087" custScaleY="149850">
        <dgm:presLayoutVars>
          <dgm:bulletEnabled val="1"/>
        </dgm:presLayoutVars>
      </dgm:prSet>
      <dgm:spPr/>
      <dgm:t>
        <a:bodyPr/>
        <a:lstStyle/>
        <a:p>
          <a:endParaRPr lang="en-US"/>
        </a:p>
      </dgm:t>
    </dgm:pt>
    <dgm:pt modelId="{6D99DF0D-6BC0-5046-9814-68AC56F1E842}" type="pres">
      <dgm:prSet presAssocID="{3FE2EE21-BF26-014E-8290-F4EF27684FE3}" presName="dummy" presStyleCnt="0"/>
      <dgm:spPr/>
      <dgm:t>
        <a:bodyPr/>
        <a:lstStyle/>
        <a:p>
          <a:endParaRPr lang="en-US"/>
        </a:p>
      </dgm:t>
    </dgm:pt>
    <dgm:pt modelId="{AFEE3D0D-81E7-9A45-A9F1-5BBC2A01BFC4}" type="pres">
      <dgm:prSet presAssocID="{23BD1F6F-8B0B-DD4E-AA23-D1CFF0DCC066}" presName="sibTrans" presStyleLbl="sibTrans2D1" presStyleIdx="14" presStyleCnt="15"/>
      <dgm:spPr/>
      <dgm:t>
        <a:bodyPr/>
        <a:lstStyle/>
        <a:p>
          <a:endParaRPr lang="en-US"/>
        </a:p>
      </dgm:t>
    </dgm:pt>
  </dgm:ptLst>
  <dgm:cxnLst>
    <dgm:cxn modelId="{57631281-0B41-764D-BB96-EC69053423F2}" type="presOf" srcId="{4F612B9F-D114-B247-9118-C895EB014290}" destId="{BEC1B2DB-4063-B846-A1E0-26E699F7D933}" srcOrd="0" destOrd="0" presId="urn:microsoft.com/office/officeart/2005/8/layout/radial6"/>
    <dgm:cxn modelId="{614D6102-2189-BB4E-94DA-B0D14A1F4D3B}" type="presOf" srcId="{914C5707-0D9B-2547-8001-CFD131F16BE2}" destId="{DE3B8768-9563-EA45-BFE7-D0DACC16B124}" srcOrd="0" destOrd="0" presId="urn:microsoft.com/office/officeart/2005/8/layout/radial6"/>
    <dgm:cxn modelId="{DC1E3D3D-8E3A-6642-8C59-6722DBA40BF7}" type="presOf" srcId="{E01D5D1B-3E7A-CA43-8F72-C7C9C10BAC8D}" destId="{CCE5E622-1F09-8D4E-BB0E-92D93606B38D}" srcOrd="0" destOrd="0" presId="urn:microsoft.com/office/officeart/2005/8/layout/radial6"/>
    <dgm:cxn modelId="{C1070EAF-7D73-894F-A384-01D831BAF5AA}" srcId="{52897152-A5C1-C14C-A7FE-1B256CF6069A}" destId="{16BA46FE-C9C0-3544-B22A-239020989C50}" srcOrd="5" destOrd="0" parTransId="{C922E289-32CE-4A4C-9AF9-9F22D1117C5B}" sibTransId="{67C380AE-8AB2-8141-A987-CF5B201877C8}"/>
    <dgm:cxn modelId="{10996FE2-B9B4-0148-A093-B5A7D4B1D0C3}" srcId="{C8EFDCFF-E111-3247-889C-A193B34938BF}" destId="{CE7B7DDE-57A0-BE49-8A2C-EDCA4159053D}" srcOrd="1" destOrd="0" parTransId="{91B80E8D-79BB-6C43-9E9F-EDD8E8903533}" sibTransId="{1A207E57-A982-4D48-87CC-AE90366C716D}"/>
    <dgm:cxn modelId="{41F9F0F8-18A4-BA4F-80A7-8EFD8246B897}" type="presOf" srcId="{DB9BD096-911C-B543-AA15-310E7E69E99D}" destId="{BE3ED7C9-FD1E-D74B-8704-7686CD244EE5}" srcOrd="0" destOrd="0" presId="urn:microsoft.com/office/officeart/2005/8/layout/radial6"/>
    <dgm:cxn modelId="{80C289AA-C274-3841-90C8-CE7584BC0C9F}" type="presOf" srcId="{67C380AE-8AB2-8141-A987-CF5B201877C8}" destId="{F17C4CBB-BF83-DC4B-A952-F56EB26774D5}" srcOrd="0" destOrd="0" presId="urn:microsoft.com/office/officeart/2005/8/layout/radial6"/>
    <dgm:cxn modelId="{053AFBCD-0C50-524B-A672-1188130D73F6}" srcId="{52897152-A5C1-C14C-A7FE-1B256CF6069A}" destId="{3FE2EE21-BF26-014E-8290-F4EF27684FE3}" srcOrd="14" destOrd="0" parTransId="{4D3787ED-1C93-B946-9FAD-B90CB65B0E27}" sibTransId="{23BD1F6F-8B0B-DD4E-AA23-D1CFF0DCC066}"/>
    <dgm:cxn modelId="{ACD9CD00-72A0-1742-987F-A00C4AAEC981}" type="presOf" srcId="{43BCB48C-B35F-7644-9BE9-662572896F3A}" destId="{03D4CE30-173B-5545-9248-7F47E70BA7EC}" srcOrd="0" destOrd="0" presId="urn:microsoft.com/office/officeart/2005/8/layout/radial6"/>
    <dgm:cxn modelId="{67CC8BCF-ED16-FD43-BD5B-F8BD2B680346}" type="presOf" srcId="{49A255B5-C0D2-3346-AC20-4038237FFA2B}" destId="{78171E34-2D1D-2747-93E7-466B1428BE94}" srcOrd="0" destOrd="0" presId="urn:microsoft.com/office/officeart/2005/8/layout/radial6"/>
    <dgm:cxn modelId="{81FFE8B4-9D11-9E4B-BDB1-437B4CD2E54C}" type="presOf" srcId="{992DDF99-00F1-524F-94D7-65938BC7F525}" destId="{8C8B6E18-6F9A-384D-952E-54364BAA3FD8}" srcOrd="0" destOrd="0" presId="urn:microsoft.com/office/officeart/2005/8/layout/radial6"/>
    <dgm:cxn modelId="{BCC8B5D1-9749-7948-BBD6-9CE71F398A8C}" type="presOf" srcId="{6395629A-AE92-784A-A0A0-D5F5F3278F17}" destId="{4FA090E8-8309-334C-83F1-F0438FBA2317}" srcOrd="0" destOrd="0" presId="urn:microsoft.com/office/officeart/2005/8/layout/radial6"/>
    <dgm:cxn modelId="{904662B2-7954-DC43-82B3-5D275C6E1B44}" type="presOf" srcId="{A483D47D-150C-C84F-9124-8846944A9949}" destId="{B1AF3A67-2997-6B46-85BD-11C5F5B5F081}" srcOrd="0" destOrd="0" presId="urn:microsoft.com/office/officeart/2005/8/layout/radial6"/>
    <dgm:cxn modelId="{1DA8B1E0-2C52-D342-A084-A1F1E0BFE8A0}" srcId="{52897152-A5C1-C14C-A7FE-1B256CF6069A}" destId="{1A4BACD6-6004-5044-9C17-420162F947C5}" srcOrd="9" destOrd="0" parTransId="{F099532F-CBE5-BE4D-8B7F-8661C7C5F6C5}" sibTransId="{A483D47D-150C-C84F-9124-8846944A9949}"/>
    <dgm:cxn modelId="{F9488334-13F7-9145-9177-A3B88E00A0AF}" srcId="{52897152-A5C1-C14C-A7FE-1B256CF6069A}" destId="{ED1C7A1E-3A6C-D346-8947-55B30ED61A94}" srcOrd="1" destOrd="0" parTransId="{2599F47E-4BEE-CF48-8FEF-00B5DFACC469}" sibTransId="{43BCB48C-B35F-7644-9BE9-662572896F3A}"/>
    <dgm:cxn modelId="{2E996715-F188-814E-9687-7825ED8F7E50}" type="presOf" srcId="{109A393B-D05E-184D-B200-44CE2308F987}" destId="{AC2ABD7D-7F44-FC45-B86B-78C4262B9615}" srcOrd="0" destOrd="0" presId="urn:microsoft.com/office/officeart/2005/8/layout/radial6"/>
    <dgm:cxn modelId="{92E08AB7-55FE-344A-9D9B-7991B6BD5B2D}" srcId="{C8EFDCFF-E111-3247-889C-A193B34938BF}" destId="{52897152-A5C1-C14C-A7FE-1B256CF6069A}" srcOrd="0" destOrd="0" parTransId="{EF0A65F3-5073-2E4D-8E90-E2BD63044435}" sibTransId="{1C9C37CC-2797-8840-BE4C-5FD0BED444D8}"/>
    <dgm:cxn modelId="{AC1328E3-28DB-714B-A8FB-0D734CC80BDA}" type="presOf" srcId="{C8EFDCFF-E111-3247-889C-A193B34938BF}" destId="{FD57C56E-48DC-064D-B077-0ED3A00FC441}" srcOrd="0" destOrd="0" presId="urn:microsoft.com/office/officeart/2005/8/layout/radial6"/>
    <dgm:cxn modelId="{BCA364F9-4CDA-4D42-82C2-3CA4D66C7E6A}" srcId="{52897152-A5C1-C14C-A7FE-1B256CF6069A}" destId="{025FC4FB-E5D2-FA4B-B2EC-7F76E3E1D16C}" srcOrd="2" destOrd="0" parTransId="{C7DF6DB4-7C1D-554A-B908-C806E752F29C}" sibTransId="{414E938B-E93F-2744-92BC-12ACEF65E3BA}"/>
    <dgm:cxn modelId="{B1C2B2E3-1BE6-6D45-91FC-B53E380D8EEA}" type="presOf" srcId="{ED1C7A1E-3A6C-D346-8947-55B30ED61A94}" destId="{6651DBFA-0216-BC4B-91DA-373348CCD897}" srcOrd="0" destOrd="0" presId="urn:microsoft.com/office/officeart/2005/8/layout/radial6"/>
    <dgm:cxn modelId="{B7DEEAAB-79B4-8B49-8B5B-884E50C656F9}" srcId="{52897152-A5C1-C14C-A7FE-1B256CF6069A}" destId="{E01D5D1B-3E7A-CA43-8F72-C7C9C10BAC8D}" srcOrd="4" destOrd="0" parTransId="{AB967293-F7C7-CD41-8998-A1141431FE1C}" sibTransId="{6395629A-AE92-784A-A0A0-D5F5F3278F17}"/>
    <dgm:cxn modelId="{02003D9C-CEF8-CD49-8CE2-30C846D4FBA2}" srcId="{52897152-A5C1-C14C-A7FE-1B256CF6069A}" destId="{4BDCFA0A-838A-6B4F-A1AC-94418090D94C}" srcOrd="7" destOrd="0" parTransId="{234DA195-1CE3-8F44-89CB-4B68EBA04860}" sibTransId="{5A33ECBA-BB22-2349-A7A4-772C8CE1D832}"/>
    <dgm:cxn modelId="{A0B181A3-637F-6340-BFC3-096AF2897802}" srcId="{52897152-A5C1-C14C-A7FE-1B256CF6069A}" destId="{BC008988-D995-EC48-AC27-E9AD9E0DCC11}" srcOrd="0" destOrd="0" parTransId="{F51478AB-8DF3-BE4F-885E-123AE72555BB}" sibTransId="{992DDF99-00F1-524F-94D7-65938BC7F525}"/>
    <dgm:cxn modelId="{6DEA5105-CB85-BE46-92B6-5AC87590F418}" type="presOf" srcId="{23BD1F6F-8B0B-DD4E-AA23-D1CFF0DCC066}" destId="{AFEE3D0D-81E7-9A45-A9F1-5BBC2A01BFC4}" srcOrd="0" destOrd="0" presId="urn:microsoft.com/office/officeart/2005/8/layout/radial6"/>
    <dgm:cxn modelId="{98395AE9-F528-954B-AD67-4AB038F15CF9}" type="presOf" srcId="{091476ED-C026-1345-8E1E-CCCCBB5DBF86}" destId="{A2F739E8-519E-E240-B64A-FC17F2105BC4}" srcOrd="0" destOrd="0" presId="urn:microsoft.com/office/officeart/2005/8/layout/radial6"/>
    <dgm:cxn modelId="{CE0C3B76-50DB-C14F-8723-C74434825576}" type="presOf" srcId="{1A4BACD6-6004-5044-9C17-420162F947C5}" destId="{A9EBDB88-2110-4B4C-8EA2-33EC508D8FED}" srcOrd="0" destOrd="0" presId="urn:microsoft.com/office/officeart/2005/8/layout/radial6"/>
    <dgm:cxn modelId="{BA847943-D20B-AB40-B31F-E76DB43DFE65}" srcId="{52897152-A5C1-C14C-A7FE-1B256CF6069A}" destId="{6D36C5FE-C272-1444-8CE7-144B6B1AFB8F}" srcOrd="13" destOrd="0" parTransId="{EEB83A6C-AE26-A440-9B4B-2F1C29F9ABDB}" sibTransId="{914C5707-0D9B-2547-8001-CFD131F16BE2}"/>
    <dgm:cxn modelId="{90D4E97E-29FF-F54D-8036-9CE4DA22D544}" type="presOf" srcId="{5A33ECBA-BB22-2349-A7A4-772C8CE1D832}" destId="{232394AA-E91C-BE4F-AE68-1396F20CD087}" srcOrd="0" destOrd="0" presId="urn:microsoft.com/office/officeart/2005/8/layout/radial6"/>
    <dgm:cxn modelId="{19D171AF-8CB3-4D43-8174-9797942F49BA}" type="presOf" srcId="{414E938B-E93F-2744-92BC-12ACEF65E3BA}" destId="{61A9A5C1-B9DF-B44E-BAA1-013A644951FF}" srcOrd="0" destOrd="0" presId="urn:microsoft.com/office/officeart/2005/8/layout/radial6"/>
    <dgm:cxn modelId="{1CBC24A5-9049-8542-8A36-A33851A375B6}" srcId="{52897152-A5C1-C14C-A7FE-1B256CF6069A}" destId="{109A393B-D05E-184D-B200-44CE2308F987}" srcOrd="10" destOrd="0" parTransId="{D532A849-BC4E-034B-9D71-32D78A505820}" sibTransId="{DB9BD096-911C-B543-AA15-310E7E69E99D}"/>
    <dgm:cxn modelId="{7D6B1E87-65D1-5D47-96D5-37A54DB0C92B}" type="presOf" srcId="{8B3076B8-A07E-B242-8BCD-A3FBFED4F243}" destId="{AB2DD11B-9D53-DC49-A259-B3BCCCC9561D}" srcOrd="0" destOrd="0" presId="urn:microsoft.com/office/officeart/2005/8/layout/radial6"/>
    <dgm:cxn modelId="{8DDFD8DA-4154-6643-9550-1E32F9758D48}" type="presOf" srcId="{4FE83E36-9FB4-7443-8207-3B3AD63FE8A4}" destId="{DF9453E9-EA00-5244-824F-DF914C9389F3}" srcOrd="0" destOrd="0" presId="urn:microsoft.com/office/officeart/2005/8/layout/radial6"/>
    <dgm:cxn modelId="{2D982C80-68E8-1C4B-AF59-A7420EC06598}" type="presOf" srcId="{52897152-A5C1-C14C-A7FE-1B256CF6069A}" destId="{CBF23960-E8AF-C04A-ACEA-181311A0C5CF}" srcOrd="0" destOrd="0" presId="urn:microsoft.com/office/officeart/2005/8/layout/radial6"/>
    <dgm:cxn modelId="{4D77ECE1-030C-8045-98F4-C15FD1884FAB}" type="presOf" srcId="{344EEFBC-67B0-384E-B939-E73F47742260}" destId="{86DA9B8B-C775-0F4D-8822-29D0DC4055BA}" srcOrd="0" destOrd="0" presId="urn:microsoft.com/office/officeart/2005/8/layout/radial6"/>
    <dgm:cxn modelId="{09FE64BD-2A03-CE44-AB19-EBBBDE936FB2}" srcId="{52897152-A5C1-C14C-A7FE-1B256CF6069A}" destId="{49A255B5-C0D2-3346-AC20-4038237FFA2B}" srcOrd="8" destOrd="0" parTransId="{85082450-96C3-1848-8535-5626A2A8C4DF}" sibTransId="{3946F325-FA91-A840-986A-0A2AA9A37EAA}"/>
    <dgm:cxn modelId="{55E3C3FB-DBFD-4A45-9583-80BB492FDF2A}" type="presOf" srcId="{6D36C5FE-C272-1444-8CE7-144B6B1AFB8F}" destId="{597BA7A5-F686-B945-9ABE-4588E83DB886}" srcOrd="0" destOrd="0" presId="urn:microsoft.com/office/officeart/2005/8/layout/radial6"/>
    <dgm:cxn modelId="{2923B8BC-9499-1A4F-BC03-8B27E15A20F5}" srcId="{52897152-A5C1-C14C-A7FE-1B256CF6069A}" destId="{4F612B9F-D114-B247-9118-C895EB014290}" srcOrd="11" destOrd="0" parTransId="{9DD3C1C6-6FA5-A14F-99BB-CD4885BA0B5F}" sibTransId="{091476ED-C026-1345-8E1E-CCCCBB5DBF86}"/>
    <dgm:cxn modelId="{BFCFBB1D-9370-E848-93F6-253B1C624F5F}" type="presOf" srcId="{BC008988-D995-EC48-AC27-E9AD9E0DCC11}" destId="{9858A409-4347-124E-A56C-D36F48C0C2A6}" srcOrd="0" destOrd="0" presId="urn:microsoft.com/office/officeart/2005/8/layout/radial6"/>
    <dgm:cxn modelId="{44035E7F-F271-B246-B77D-1BF0B4DA8CEF}" type="presOf" srcId="{3946F325-FA91-A840-986A-0A2AA9A37EAA}" destId="{90893A16-550A-1547-98A1-8C821BFF925D}" srcOrd="0" destOrd="0" presId="urn:microsoft.com/office/officeart/2005/8/layout/radial6"/>
    <dgm:cxn modelId="{85399AF2-4DAC-274F-9663-6512A58F76C6}" type="presOf" srcId="{4BDCFA0A-838A-6B4F-A1AC-94418090D94C}" destId="{7ACA036C-E6E5-D14A-BCAD-3DADDDC29C90}" srcOrd="0" destOrd="0" presId="urn:microsoft.com/office/officeart/2005/8/layout/radial6"/>
    <dgm:cxn modelId="{E1861563-9861-E54B-8CF0-856FB6C081AA}" type="presOf" srcId="{B32668E1-C0A9-564F-9170-1FB160FCF46B}" destId="{FCA006D6-52BA-6949-B58F-9F0655F3ADDD}" srcOrd="0" destOrd="0" presId="urn:microsoft.com/office/officeart/2005/8/layout/radial6"/>
    <dgm:cxn modelId="{F54ED667-D15D-CF45-B80B-5AAC8A51CB7C}" srcId="{52897152-A5C1-C14C-A7FE-1B256CF6069A}" destId="{B32668E1-C0A9-564F-9170-1FB160FCF46B}" srcOrd="6" destOrd="0" parTransId="{397CC5C4-1AF0-A046-A2D7-4365E6035017}" sibTransId="{8B3076B8-A07E-B242-8BCD-A3FBFED4F243}"/>
    <dgm:cxn modelId="{84257D11-E1C7-534E-BD0C-CB04DEEA7644}" srcId="{52897152-A5C1-C14C-A7FE-1B256CF6069A}" destId="{344EEFBC-67B0-384E-B939-E73F47742260}" srcOrd="3" destOrd="0" parTransId="{C07BA466-85CC-B041-ABBC-5649DB047131}" sibTransId="{4FE83E36-9FB4-7443-8207-3B3AD63FE8A4}"/>
    <dgm:cxn modelId="{4190CB7B-0BC1-B642-BA82-58AD072BE234}" type="presOf" srcId="{025FC4FB-E5D2-FA4B-B2EC-7F76E3E1D16C}" destId="{A14529AB-F619-5D41-890B-4D5D44C51B97}" srcOrd="0" destOrd="0" presId="urn:microsoft.com/office/officeart/2005/8/layout/radial6"/>
    <dgm:cxn modelId="{34E7684A-EA98-7F48-878A-C7FAA5131DD5}" type="presOf" srcId="{16BA46FE-C9C0-3544-B22A-239020989C50}" destId="{1F94DB5B-C79A-D242-9B64-FC8B0AFBA211}" srcOrd="0" destOrd="0" presId="urn:microsoft.com/office/officeart/2005/8/layout/radial6"/>
    <dgm:cxn modelId="{4DC5FB6E-E1F5-0C4B-A615-AEA51FBB9758}" srcId="{52897152-A5C1-C14C-A7FE-1B256CF6069A}" destId="{45E43009-128A-DC48-AD7E-A636D311870B}" srcOrd="12" destOrd="0" parTransId="{F40B6ED4-0B0E-1B45-8124-5C98124DA9F6}" sibTransId="{E63358A4-D9E9-FB44-B0E1-376E910BB804}"/>
    <dgm:cxn modelId="{6EA9A020-77A5-8A43-86B7-43CE50C65077}" type="presOf" srcId="{E63358A4-D9E9-FB44-B0E1-376E910BB804}" destId="{D2A66F32-9514-BA43-A145-2B4256EAB1E0}" srcOrd="0" destOrd="0" presId="urn:microsoft.com/office/officeart/2005/8/layout/radial6"/>
    <dgm:cxn modelId="{65205800-609F-9444-9EB6-14791760A011}" type="presOf" srcId="{3FE2EE21-BF26-014E-8290-F4EF27684FE3}" destId="{4C324F1D-36C0-1D4D-B4B7-78D07532E478}" srcOrd="0" destOrd="0" presId="urn:microsoft.com/office/officeart/2005/8/layout/radial6"/>
    <dgm:cxn modelId="{CFE3D9FC-135A-2842-8C20-8D8CF92BBBFF}" type="presOf" srcId="{45E43009-128A-DC48-AD7E-A636D311870B}" destId="{54434F3C-DCA8-4A49-BF99-49726F44A47D}" srcOrd="0" destOrd="0" presId="urn:microsoft.com/office/officeart/2005/8/layout/radial6"/>
    <dgm:cxn modelId="{36A128E8-74FE-5541-9A44-72491A802F98}" type="presParOf" srcId="{FD57C56E-48DC-064D-B077-0ED3A00FC441}" destId="{CBF23960-E8AF-C04A-ACEA-181311A0C5CF}" srcOrd="0" destOrd="0" presId="urn:microsoft.com/office/officeart/2005/8/layout/radial6"/>
    <dgm:cxn modelId="{EF9D6092-ECED-D549-837F-7C85EC7F0E51}" type="presParOf" srcId="{FD57C56E-48DC-064D-B077-0ED3A00FC441}" destId="{9858A409-4347-124E-A56C-D36F48C0C2A6}" srcOrd="1" destOrd="0" presId="urn:microsoft.com/office/officeart/2005/8/layout/radial6"/>
    <dgm:cxn modelId="{50733997-8FD2-6F47-87DA-CAA449D5DD0A}" type="presParOf" srcId="{FD57C56E-48DC-064D-B077-0ED3A00FC441}" destId="{1D59A911-C034-7F4A-AD8E-35EA3B206F4B}" srcOrd="2" destOrd="0" presId="urn:microsoft.com/office/officeart/2005/8/layout/radial6"/>
    <dgm:cxn modelId="{EB682C6C-F98D-CD48-8294-2C15D11FEB92}" type="presParOf" srcId="{FD57C56E-48DC-064D-B077-0ED3A00FC441}" destId="{8C8B6E18-6F9A-384D-952E-54364BAA3FD8}" srcOrd="3" destOrd="0" presId="urn:microsoft.com/office/officeart/2005/8/layout/radial6"/>
    <dgm:cxn modelId="{ADBB3365-0A48-AF4A-A41E-EE8C3BB74A0E}" type="presParOf" srcId="{FD57C56E-48DC-064D-B077-0ED3A00FC441}" destId="{6651DBFA-0216-BC4B-91DA-373348CCD897}" srcOrd="4" destOrd="0" presId="urn:microsoft.com/office/officeart/2005/8/layout/radial6"/>
    <dgm:cxn modelId="{42B13888-6450-7F42-AF6F-A582796953D4}" type="presParOf" srcId="{FD57C56E-48DC-064D-B077-0ED3A00FC441}" destId="{E0D3D67D-A799-C44C-A6C7-E425347279B0}" srcOrd="5" destOrd="0" presId="urn:microsoft.com/office/officeart/2005/8/layout/radial6"/>
    <dgm:cxn modelId="{FEDBB83D-02D1-BB4E-9992-30674F83ABF1}" type="presParOf" srcId="{FD57C56E-48DC-064D-B077-0ED3A00FC441}" destId="{03D4CE30-173B-5545-9248-7F47E70BA7EC}" srcOrd="6" destOrd="0" presId="urn:microsoft.com/office/officeart/2005/8/layout/radial6"/>
    <dgm:cxn modelId="{183DCAE6-4221-8942-BC0A-2116DAA2EBD0}" type="presParOf" srcId="{FD57C56E-48DC-064D-B077-0ED3A00FC441}" destId="{A14529AB-F619-5D41-890B-4D5D44C51B97}" srcOrd="7" destOrd="0" presId="urn:microsoft.com/office/officeart/2005/8/layout/radial6"/>
    <dgm:cxn modelId="{7A53CC12-ECFA-3A40-A6FB-A56B41164E86}" type="presParOf" srcId="{FD57C56E-48DC-064D-B077-0ED3A00FC441}" destId="{A68F97BD-5A21-974A-854F-19881209CA0E}" srcOrd="8" destOrd="0" presId="urn:microsoft.com/office/officeart/2005/8/layout/radial6"/>
    <dgm:cxn modelId="{242FA429-59DA-0D44-BBD3-52AEC3106848}" type="presParOf" srcId="{FD57C56E-48DC-064D-B077-0ED3A00FC441}" destId="{61A9A5C1-B9DF-B44E-BAA1-013A644951FF}" srcOrd="9" destOrd="0" presId="urn:microsoft.com/office/officeart/2005/8/layout/radial6"/>
    <dgm:cxn modelId="{CACD0199-D584-8142-A0B7-44E86F3B37AB}" type="presParOf" srcId="{FD57C56E-48DC-064D-B077-0ED3A00FC441}" destId="{86DA9B8B-C775-0F4D-8822-29D0DC4055BA}" srcOrd="10" destOrd="0" presId="urn:microsoft.com/office/officeart/2005/8/layout/radial6"/>
    <dgm:cxn modelId="{B57944CA-35DE-6C40-BE0D-8ACCBFBEE4F8}" type="presParOf" srcId="{FD57C56E-48DC-064D-B077-0ED3A00FC441}" destId="{BB950D65-DD70-D342-A43A-BBAE78D3C6A0}" srcOrd="11" destOrd="0" presId="urn:microsoft.com/office/officeart/2005/8/layout/radial6"/>
    <dgm:cxn modelId="{354FAC90-B0B6-2D4A-A3C9-5E87BFB4956B}" type="presParOf" srcId="{FD57C56E-48DC-064D-B077-0ED3A00FC441}" destId="{DF9453E9-EA00-5244-824F-DF914C9389F3}" srcOrd="12" destOrd="0" presId="urn:microsoft.com/office/officeart/2005/8/layout/radial6"/>
    <dgm:cxn modelId="{56C45313-8B14-7646-A69D-6F2E44556C6B}" type="presParOf" srcId="{FD57C56E-48DC-064D-B077-0ED3A00FC441}" destId="{CCE5E622-1F09-8D4E-BB0E-92D93606B38D}" srcOrd="13" destOrd="0" presId="urn:microsoft.com/office/officeart/2005/8/layout/radial6"/>
    <dgm:cxn modelId="{A42A39C5-EDA2-8443-97C6-7AD1E185D3CF}" type="presParOf" srcId="{FD57C56E-48DC-064D-B077-0ED3A00FC441}" destId="{F96A0F03-7627-5C40-865C-91A0F129A825}" srcOrd="14" destOrd="0" presId="urn:microsoft.com/office/officeart/2005/8/layout/radial6"/>
    <dgm:cxn modelId="{633B6890-CA56-E748-9E8E-459668AADC0E}" type="presParOf" srcId="{FD57C56E-48DC-064D-B077-0ED3A00FC441}" destId="{4FA090E8-8309-334C-83F1-F0438FBA2317}" srcOrd="15" destOrd="0" presId="urn:microsoft.com/office/officeart/2005/8/layout/radial6"/>
    <dgm:cxn modelId="{7403F40E-014E-E148-AFF9-44480AED5EFB}" type="presParOf" srcId="{FD57C56E-48DC-064D-B077-0ED3A00FC441}" destId="{1F94DB5B-C79A-D242-9B64-FC8B0AFBA211}" srcOrd="16" destOrd="0" presId="urn:microsoft.com/office/officeart/2005/8/layout/radial6"/>
    <dgm:cxn modelId="{373590C4-4334-6045-BF76-CF04E86C4D83}" type="presParOf" srcId="{FD57C56E-48DC-064D-B077-0ED3A00FC441}" destId="{00A160C0-41D3-DE48-952B-F1D8E80CD5CB}" srcOrd="17" destOrd="0" presId="urn:microsoft.com/office/officeart/2005/8/layout/radial6"/>
    <dgm:cxn modelId="{B872D049-497D-364E-8DDE-B5488678F5A3}" type="presParOf" srcId="{FD57C56E-48DC-064D-B077-0ED3A00FC441}" destId="{F17C4CBB-BF83-DC4B-A952-F56EB26774D5}" srcOrd="18" destOrd="0" presId="urn:microsoft.com/office/officeart/2005/8/layout/radial6"/>
    <dgm:cxn modelId="{EE5F5D4B-F173-F64C-9324-27EEFF89740D}" type="presParOf" srcId="{FD57C56E-48DC-064D-B077-0ED3A00FC441}" destId="{FCA006D6-52BA-6949-B58F-9F0655F3ADDD}" srcOrd="19" destOrd="0" presId="urn:microsoft.com/office/officeart/2005/8/layout/radial6"/>
    <dgm:cxn modelId="{16A081EE-EF58-C14E-A6FD-1180769ADE6A}" type="presParOf" srcId="{FD57C56E-48DC-064D-B077-0ED3A00FC441}" destId="{8434B419-443C-704D-A6B6-F4694C8B5F34}" srcOrd="20" destOrd="0" presId="urn:microsoft.com/office/officeart/2005/8/layout/radial6"/>
    <dgm:cxn modelId="{606BB5F4-3AEC-934A-B171-9828E99EC573}" type="presParOf" srcId="{FD57C56E-48DC-064D-B077-0ED3A00FC441}" destId="{AB2DD11B-9D53-DC49-A259-B3BCCCC9561D}" srcOrd="21" destOrd="0" presId="urn:microsoft.com/office/officeart/2005/8/layout/radial6"/>
    <dgm:cxn modelId="{7EF19AAF-3A9C-3643-9F7A-C84E1D2CA888}" type="presParOf" srcId="{FD57C56E-48DC-064D-B077-0ED3A00FC441}" destId="{7ACA036C-E6E5-D14A-BCAD-3DADDDC29C90}" srcOrd="22" destOrd="0" presId="urn:microsoft.com/office/officeart/2005/8/layout/radial6"/>
    <dgm:cxn modelId="{4E2CDA75-8923-F74B-819E-4FFF8A388314}" type="presParOf" srcId="{FD57C56E-48DC-064D-B077-0ED3A00FC441}" destId="{D3D0F4DC-B194-DE48-8413-B1879A13EB49}" srcOrd="23" destOrd="0" presId="urn:microsoft.com/office/officeart/2005/8/layout/radial6"/>
    <dgm:cxn modelId="{8B0EF83A-F0D0-014B-BEF8-8183FECC72C9}" type="presParOf" srcId="{FD57C56E-48DC-064D-B077-0ED3A00FC441}" destId="{232394AA-E91C-BE4F-AE68-1396F20CD087}" srcOrd="24" destOrd="0" presId="urn:microsoft.com/office/officeart/2005/8/layout/radial6"/>
    <dgm:cxn modelId="{88465606-3A94-2E45-8871-30CD99429EDD}" type="presParOf" srcId="{FD57C56E-48DC-064D-B077-0ED3A00FC441}" destId="{78171E34-2D1D-2747-93E7-466B1428BE94}" srcOrd="25" destOrd="0" presId="urn:microsoft.com/office/officeart/2005/8/layout/radial6"/>
    <dgm:cxn modelId="{392DAB86-D6B9-F947-A2FF-FDFC6B109C44}" type="presParOf" srcId="{FD57C56E-48DC-064D-B077-0ED3A00FC441}" destId="{55DCBEEE-BA38-F54D-A836-A3FE2AA1F60D}" srcOrd="26" destOrd="0" presId="urn:microsoft.com/office/officeart/2005/8/layout/radial6"/>
    <dgm:cxn modelId="{2B403014-0EFC-7C4D-B042-850F2E42A223}" type="presParOf" srcId="{FD57C56E-48DC-064D-B077-0ED3A00FC441}" destId="{90893A16-550A-1547-98A1-8C821BFF925D}" srcOrd="27" destOrd="0" presId="urn:microsoft.com/office/officeart/2005/8/layout/radial6"/>
    <dgm:cxn modelId="{21261510-0C21-7248-91D7-07334D7F3FA5}" type="presParOf" srcId="{FD57C56E-48DC-064D-B077-0ED3A00FC441}" destId="{A9EBDB88-2110-4B4C-8EA2-33EC508D8FED}" srcOrd="28" destOrd="0" presId="urn:microsoft.com/office/officeart/2005/8/layout/radial6"/>
    <dgm:cxn modelId="{082F3425-B66F-984E-AB71-CF5F48B4A3AD}" type="presParOf" srcId="{FD57C56E-48DC-064D-B077-0ED3A00FC441}" destId="{AE6F47DB-FEF2-BD44-B9DD-F0FF5C19F73E}" srcOrd="29" destOrd="0" presId="urn:microsoft.com/office/officeart/2005/8/layout/radial6"/>
    <dgm:cxn modelId="{3EB15284-87FA-C447-9C17-8F807C540EC8}" type="presParOf" srcId="{FD57C56E-48DC-064D-B077-0ED3A00FC441}" destId="{B1AF3A67-2997-6B46-85BD-11C5F5B5F081}" srcOrd="30" destOrd="0" presId="urn:microsoft.com/office/officeart/2005/8/layout/radial6"/>
    <dgm:cxn modelId="{5CF26DF0-859D-9A43-8456-17E2A8EC4C86}" type="presParOf" srcId="{FD57C56E-48DC-064D-B077-0ED3A00FC441}" destId="{AC2ABD7D-7F44-FC45-B86B-78C4262B9615}" srcOrd="31" destOrd="0" presId="urn:microsoft.com/office/officeart/2005/8/layout/radial6"/>
    <dgm:cxn modelId="{E6E52FA4-35BC-FD4B-8588-8888DB7A96D6}" type="presParOf" srcId="{FD57C56E-48DC-064D-B077-0ED3A00FC441}" destId="{E8254DB7-CB32-D140-A25A-B341B01D15F4}" srcOrd="32" destOrd="0" presId="urn:microsoft.com/office/officeart/2005/8/layout/radial6"/>
    <dgm:cxn modelId="{3B913053-0025-BD4D-AAFA-3AAC452C3B68}" type="presParOf" srcId="{FD57C56E-48DC-064D-B077-0ED3A00FC441}" destId="{BE3ED7C9-FD1E-D74B-8704-7686CD244EE5}" srcOrd="33" destOrd="0" presId="urn:microsoft.com/office/officeart/2005/8/layout/radial6"/>
    <dgm:cxn modelId="{99672F9C-38E1-9B48-89C4-B7315EEE5D47}" type="presParOf" srcId="{FD57C56E-48DC-064D-B077-0ED3A00FC441}" destId="{BEC1B2DB-4063-B846-A1E0-26E699F7D933}" srcOrd="34" destOrd="0" presId="urn:microsoft.com/office/officeart/2005/8/layout/radial6"/>
    <dgm:cxn modelId="{E8012CF2-BE72-8641-A95D-41AEAB0C4C40}" type="presParOf" srcId="{FD57C56E-48DC-064D-B077-0ED3A00FC441}" destId="{4A5BD3C7-D40D-0841-8D29-ED3E931DB23E}" srcOrd="35" destOrd="0" presId="urn:microsoft.com/office/officeart/2005/8/layout/radial6"/>
    <dgm:cxn modelId="{25E700E4-5F98-3F44-B402-5C67F45FF200}" type="presParOf" srcId="{FD57C56E-48DC-064D-B077-0ED3A00FC441}" destId="{A2F739E8-519E-E240-B64A-FC17F2105BC4}" srcOrd="36" destOrd="0" presId="urn:microsoft.com/office/officeart/2005/8/layout/radial6"/>
    <dgm:cxn modelId="{A55E38B5-A71E-6546-8DA7-1A09E3B55610}" type="presParOf" srcId="{FD57C56E-48DC-064D-B077-0ED3A00FC441}" destId="{54434F3C-DCA8-4A49-BF99-49726F44A47D}" srcOrd="37" destOrd="0" presId="urn:microsoft.com/office/officeart/2005/8/layout/radial6"/>
    <dgm:cxn modelId="{7EB3C934-CC79-8A45-AA1D-578538B52555}" type="presParOf" srcId="{FD57C56E-48DC-064D-B077-0ED3A00FC441}" destId="{72A5CA76-8FD4-0C4E-AC38-7C577B67BD42}" srcOrd="38" destOrd="0" presId="urn:microsoft.com/office/officeart/2005/8/layout/radial6"/>
    <dgm:cxn modelId="{31668C89-3B94-884A-95F9-46F5F99BE7A9}" type="presParOf" srcId="{FD57C56E-48DC-064D-B077-0ED3A00FC441}" destId="{D2A66F32-9514-BA43-A145-2B4256EAB1E0}" srcOrd="39" destOrd="0" presId="urn:microsoft.com/office/officeart/2005/8/layout/radial6"/>
    <dgm:cxn modelId="{BCC48B50-2B41-8D42-975A-B816DE6CB08F}" type="presParOf" srcId="{FD57C56E-48DC-064D-B077-0ED3A00FC441}" destId="{597BA7A5-F686-B945-9ABE-4588E83DB886}" srcOrd="40" destOrd="0" presId="urn:microsoft.com/office/officeart/2005/8/layout/radial6"/>
    <dgm:cxn modelId="{A46B4BD7-C70A-F74A-B119-66B9EDFCE0DE}" type="presParOf" srcId="{FD57C56E-48DC-064D-B077-0ED3A00FC441}" destId="{9FD8C60D-FB8A-2A45-89CB-31FC7BBE9E52}" srcOrd="41" destOrd="0" presId="urn:microsoft.com/office/officeart/2005/8/layout/radial6"/>
    <dgm:cxn modelId="{98E91887-A66B-474D-A1F1-9DC56873AF2B}" type="presParOf" srcId="{FD57C56E-48DC-064D-B077-0ED3A00FC441}" destId="{DE3B8768-9563-EA45-BFE7-D0DACC16B124}" srcOrd="42" destOrd="0" presId="urn:microsoft.com/office/officeart/2005/8/layout/radial6"/>
    <dgm:cxn modelId="{BCDA6213-F3B9-F941-A549-AEA00433F362}" type="presParOf" srcId="{FD57C56E-48DC-064D-B077-0ED3A00FC441}" destId="{4C324F1D-36C0-1D4D-B4B7-78D07532E478}" srcOrd="43" destOrd="0" presId="urn:microsoft.com/office/officeart/2005/8/layout/radial6"/>
    <dgm:cxn modelId="{79546F5C-1180-194B-9787-41967EBD83B3}" type="presParOf" srcId="{FD57C56E-48DC-064D-B077-0ED3A00FC441}" destId="{6D99DF0D-6BC0-5046-9814-68AC56F1E842}" srcOrd="44" destOrd="0" presId="urn:microsoft.com/office/officeart/2005/8/layout/radial6"/>
    <dgm:cxn modelId="{6D330731-B49A-D546-A95A-F94CC9C71AD3}" type="presParOf" srcId="{FD57C56E-48DC-064D-B077-0ED3A00FC441}" destId="{AFEE3D0D-81E7-9A45-A9F1-5BBC2A01BFC4}" srcOrd="4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E3D0D-81E7-9A45-A9F1-5BBC2A01BFC4}">
      <dsp:nvSpPr>
        <dsp:cNvPr id="0" name=""/>
        <dsp:cNvSpPr/>
      </dsp:nvSpPr>
      <dsp:spPr>
        <a:xfrm>
          <a:off x="1466509" y="333879"/>
          <a:ext cx="5771335" cy="5771335"/>
        </a:xfrm>
        <a:prstGeom prst="blockArc">
          <a:avLst>
            <a:gd name="adj1" fmla="val 14760000"/>
            <a:gd name="adj2" fmla="val 16200000"/>
            <a:gd name="adj3" fmla="val 1854"/>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E3B8768-9563-EA45-BFE7-D0DACC16B124}">
      <dsp:nvSpPr>
        <dsp:cNvPr id="0" name=""/>
        <dsp:cNvSpPr/>
      </dsp:nvSpPr>
      <dsp:spPr>
        <a:xfrm>
          <a:off x="1466509" y="333879"/>
          <a:ext cx="5771335" cy="5771335"/>
        </a:xfrm>
        <a:prstGeom prst="blockArc">
          <a:avLst>
            <a:gd name="adj1" fmla="val 13320000"/>
            <a:gd name="adj2" fmla="val 14760000"/>
            <a:gd name="adj3" fmla="val 1854"/>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2A66F32-9514-BA43-A145-2B4256EAB1E0}">
      <dsp:nvSpPr>
        <dsp:cNvPr id="0" name=""/>
        <dsp:cNvSpPr/>
      </dsp:nvSpPr>
      <dsp:spPr>
        <a:xfrm>
          <a:off x="1330382" y="475014"/>
          <a:ext cx="5771335" cy="5771335"/>
        </a:xfrm>
        <a:prstGeom prst="blockArc">
          <a:avLst>
            <a:gd name="adj1" fmla="val 12055026"/>
            <a:gd name="adj2" fmla="val 13555832"/>
            <a:gd name="adj3" fmla="val 1854"/>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2F739E8-519E-E240-B64A-FC17F2105BC4}">
      <dsp:nvSpPr>
        <dsp:cNvPr id="0" name=""/>
        <dsp:cNvSpPr/>
      </dsp:nvSpPr>
      <dsp:spPr>
        <a:xfrm>
          <a:off x="1544952" y="75839"/>
          <a:ext cx="5771335" cy="5771335"/>
        </a:xfrm>
        <a:prstGeom prst="blockArc">
          <a:avLst>
            <a:gd name="adj1" fmla="val 10237617"/>
            <a:gd name="adj2" fmla="val 11553354"/>
            <a:gd name="adj3" fmla="val 1854"/>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E3ED7C9-FD1E-D74B-8704-7686CD244EE5}">
      <dsp:nvSpPr>
        <dsp:cNvPr id="0" name=""/>
        <dsp:cNvSpPr/>
      </dsp:nvSpPr>
      <dsp:spPr>
        <a:xfrm>
          <a:off x="1468645" y="204356"/>
          <a:ext cx="5771335" cy="5771335"/>
        </a:xfrm>
        <a:prstGeom prst="blockArc">
          <a:avLst>
            <a:gd name="adj1" fmla="val 8920506"/>
            <a:gd name="adj2" fmla="val 10393714"/>
            <a:gd name="adj3" fmla="val 1854"/>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1AF3A67-2997-6B46-85BD-11C5F5B5F081}">
      <dsp:nvSpPr>
        <dsp:cNvPr id="0" name=""/>
        <dsp:cNvSpPr/>
      </dsp:nvSpPr>
      <dsp:spPr>
        <a:xfrm>
          <a:off x="1445926" y="167653"/>
          <a:ext cx="5771335" cy="5771335"/>
        </a:xfrm>
        <a:prstGeom prst="blockArc">
          <a:avLst>
            <a:gd name="adj1" fmla="val 7394596"/>
            <a:gd name="adj2" fmla="val 8868599"/>
            <a:gd name="adj3" fmla="val 1854"/>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0893A16-550A-1547-98A1-8C821BFF925D}">
      <dsp:nvSpPr>
        <dsp:cNvPr id="0" name=""/>
        <dsp:cNvSpPr/>
      </dsp:nvSpPr>
      <dsp:spPr>
        <a:xfrm>
          <a:off x="1152938" y="-523"/>
          <a:ext cx="5771335" cy="5771335"/>
        </a:xfrm>
        <a:prstGeom prst="blockArc">
          <a:avLst>
            <a:gd name="adj1" fmla="val 5479017"/>
            <a:gd name="adj2" fmla="val 6988137"/>
            <a:gd name="adj3" fmla="val 1854"/>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32394AA-E91C-BE4F-AE68-1396F20CD087}">
      <dsp:nvSpPr>
        <dsp:cNvPr id="0" name=""/>
        <dsp:cNvSpPr/>
      </dsp:nvSpPr>
      <dsp:spPr>
        <a:xfrm>
          <a:off x="1787212" y="85737"/>
          <a:ext cx="5771335" cy="5771335"/>
        </a:xfrm>
        <a:prstGeom prst="blockArc">
          <a:avLst>
            <a:gd name="adj1" fmla="val 4788949"/>
            <a:gd name="adj2" fmla="val 6250348"/>
            <a:gd name="adj3" fmla="val 1854"/>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B2DD11B-9D53-DC49-A259-B3BCCCC9561D}">
      <dsp:nvSpPr>
        <dsp:cNvPr id="0" name=""/>
        <dsp:cNvSpPr/>
      </dsp:nvSpPr>
      <dsp:spPr>
        <a:xfrm>
          <a:off x="1702280" y="102325"/>
          <a:ext cx="5771335" cy="5771335"/>
        </a:xfrm>
        <a:prstGeom prst="blockArc">
          <a:avLst>
            <a:gd name="adj1" fmla="val 3290738"/>
            <a:gd name="adj2" fmla="val 4684888"/>
            <a:gd name="adj3" fmla="val 1854"/>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17C4CBB-BF83-DC4B-A952-F56EB26774D5}">
      <dsp:nvSpPr>
        <dsp:cNvPr id="0" name=""/>
        <dsp:cNvSpPr/>
      </dsp:nvSpPr>
      <dsp:spPr>
        <a:xfrm>
          <a:off x="1644985" y="143743"/>
          <a:ext cx="5771335" cy="5771335"/>
        </a:xfrm>
        <a:prstGeom prst="blockArc">
          <a:avLst>
            <a:gd name="adj1" fmla="val 1807802"/>
            <a:gd name="adj2" fmla="val 3205724"/>
            <a:gd name="adj3" fmla="val 1854"/>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FA090E8-8309-334C-83F1-F0438FBA2317}">
      <dsp:nvSpPr>
        <dsp:cNvPr id="0" name=""/>
        <dsp:cNvSpPr/>
      </dsp:nvSpPr>
      <dsp:spPr>
        <a:xfrm>
          <a:off x="1462539" y="518675"/>
          <a:ext cx="5771335" cy="5771335"/>
        </a:xfrm>
        <a:prstGeom prst="blockArc">
          <a:avLst>
            <a:gd name="adj1" fmla="val 21587709"/>
            <a:gd name="adj2" fmla="val 1305969"/>
            <a:gd name="adj3" fmla="val 1854"/>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F9453E9-EA00-5244-824F-DF914C9389F3}">
      <dsp:nvSpPr>
        <dsp:cNvPr id="0" name=""/>
        <dsp:cNvSpPr/>
      </dsp:nvSpPr>
      <dsp:spPr>
        <a:xfrm>
          <a:off x="1467644" y="337365"/>
          <a:ext cx="5771335" cy="5771335"/>
        </a:xfrm>
        <a:prstGeom prst="blockArc">
          <a:avLst>
            <a:gd name="adj1" fmla="val 20515592"/>
            <a:gd name="adj2" fmla="val 205852"/>
            <a:gd name="adj3" fmla="val 1854"/>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1A9A5C1-B9DF-B44E-BAA1-013A644951FF}">
      <dsp:nvSpPr>
        <dsp:cNvPr id="0" name=""/>
        <dsp:cNvSpPr/>
      </dsp:nvSpPr>
      <dsp:spPr>
        <a:xfrm>
          <a:off x="1392838" y="62340"/>
          <a:ext cx="5771335" cy="5771335"/>
        </a:xfrm>
        <a:prstGeom prst="blockArc">
          <a:avLst>
            <a:gd name="adj1" fmla="val 19432230"/>
            <a:gd name="adj2" fmla="val 20858458"/>
            <a:gd name="adj3" fmla="val 1854"/>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3D4CE30-173B-5545-9248-7F47E70BA7EC}">
      <dsp:nvSpPr>
        <dsp:cNvPr id="0" name=""/>
        <dsp:cNvSpPr/>
      </dsp:nvSpPr>
      <dsp:spPr>
        <a:xfrm>
          <a:off x="1665500" y="383250"/>
          <a:ext cx="5771335" cy="5771335"/>
        </a:xfrm>
        <a:prstGeom prst="blockArc">
          <a:avLst>
            <a:gd name="adj1" fmla="val 17486272"/>
            <a:gd name="adj2" fmla="val 18925409"/>
            <a:gd name="adj3" fmla="val 1854"/>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C8B6E18-6F9A-384D-952E-54364BAA3FD8}">
      <dsp:nvSpPr>
        <dsp:cNvPr id="0" name=""/>
        <dsp:cNvSpPr/>
      </dsp:nvSpPr>
      <dsp:spPr>
        <a:xfrm>
          <a:off x="1545158" y="332797"/>
          <a:ext cx="5771335" cy="5771335"/>
        </a:xfrm>
        <a:prstGeom prst="blockArc">
          <a:avLst>
            <a:gd name="adj1" fmla="val 16105415"/>
            <a:gd name="adj2" fmla="val 17643196"/>
            <a:gd name="adj3" fmla="val 1854"/>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BF23960-E8AF-C04A-ACEA-181311A0C5CF}">
      <dsp:nvSpPr>
        <dsp:cNvPr id="0" name=""/>
        <dsp:cNvSpPr/>
      </dsp:nvSpPr>
      <dsp:spPr>
        <a:xfrm>
          <a:off x="3070262" y="2269635"/>
          <a:ext cx="2563831" cy="189982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smtClean="0"/>
            <a:t>Comprehensive Evangelism</a:t>
          </a:r>
          <a:endParaRPr lang="en-US" sz="2100" b="1" kern="1200" dirty="0"/>
        </a:p>
      </dsp:txBody>
      <dsp:txXfrm>
        <a:off x="3445726" y="2547858"/>
        <a:ext cx="1812903" cy="1343378"/>
      </dsp:txXfrm>
    </dsp:sp>
    <dsp:sp modelId="{9858A409-4347-124E-A56C-D36F48C0C2A6}">
      <dsp:nvSpPr>
        <dsp:cNvPr id="0" name=""/>
        <dsp:cNvSpPr/>
      </dsp:nvSpPr>
      <dsp:spPr>
        <a:xfrm>
          <a:off x="3663960" y="-218244"/>
          <a:ext cx="1376434" cy="115776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Global Mission</a:t>
          </a:r>
          <a:endParaRPr lang="en-US" sz="1200" b="1" kern="1200" dirty="0"/>
        </a:p>
      </dsp:txBody>
      <dsp:txXfrm>
        <a:off x="3865534" y="-48694"/>
        <a:ext cx="973286" cy="818663"/>
      </dsp:txXfrm>
    </dsp:sp>
    <dsp:sp modelId="{6651DBFA-0216-BC4B-91DA-373348CCD897}">
      <dsp:nvSpPr>
        <dsp:cNvPr id="0" name=""/>
        <dsp:cNvSpPr/>
      </dsp:nvSpPr>
      <dsp:spPr>
        <a:xfrm>
          <a:off x="4906530" y="-24273"/>
          <a:ext cx="1379095" cy="126415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t>Communication</a:t>
          </a:r>
          <a:endParaRPr lang="en-US" sz="1050" b="1" kern="1200" dirty="0"/>
        </a:p>
      </dsp:txBody>
      <dsp:txXfrm>
        <a:off x="5108494" y="160858"/>
        <a:ext cx="975167" cy="893890"/>
      </dsp:txXfrm>
    </dsp:sp>
    <dsp:sp modelId="{A14529AB-F619-5D41-890B-4D5D44C51B97}">
      <dsp:nvSpPr>
        <dsp:cNvPr id="0" name=""/>
        <dsp:cNvSpPr/>
      </dsp:nvSpPr>
      <dsp:spPr>
        <a:xfrm>
          <a:off x="5892235" y="666364"/>
          <a:ext cx="1390749" cy="119199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Family</a:t>
          </a:r>
          <a:endParaRPr lang="en-US" sz="1200" b="1" kern="1200" dirty="0"/>
        </a:p>
      </dsp:txBody>
      <dsp:txXfrm>
        <a:off x="6095905" y="840927"/>
        <a:ext cx="983409" cy="842864"/>
      </dsp:txXfrm>
    </dsp:sp>
    <dsp:sp modelId="{86DA9B8B-C775-0F4D-8822-29D0DC4055BA}">
      <dsp:nvSpPr>
        <dsp:cNvPr id="0" name=""/>
        <dsp:cNvSpPr/>
      </dsp:nvSpPr>
      <dsp:spPr>
        <a:xfrm>
          <a:off x="6338797" y="1736938"/>
          <a:ext cx="1464732" cy="1198315"/>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Youth</a:t>
          </a:r>
          <a:endParaRPr lang="en-US" sz="1200" b="1" kern="1200" dirty="0"/>
        </a:p>
      </dsp:txBody>
      <dsp:txXfrm>
        <a:off x="6553302" y="1912427"/>
        <a:ext cx="1035722" cy="847337"/>
      </dsp:txXfrm>
    </dsp:sp>
    <dsp:sp modelId="{CCE5E622-1F09-8D4E-BB0E-92D93606B38D}">
      <dsp:nvSpPr>
        <dsp:cNvPr id="0" name=""/>
        <dsp:cNvSpPr/>
      </dsp:nvSpPr>
      <dsp:spPr>
        <a:xfrm>
          <a:off x="6500558" y="2817076"/>
          <a:ext cx="1413083" cy="1154091"/>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Health</a:t>
          </a:r>
          <a:endParaRPr lang="en-US" sz="1200" b="1" kern="1200" dirty="0"/>
        </a:p>
      </dsp:txBody>
      <dsp:txXfrm>
        <a:off x="6707499" y="2986089"/>
        <a:ext cx="999201" cy="816065"/>
      </dsp:txXfrm>
    </dsp:sp>
    <dsp:sp modelId="{1F94DB5B-C79A-D242-9B64-FC8B0AFBA211}">
      <dsp:nvSpPr>
        <dsp:cNvPr id="0" name=""/>
        <dsp:cNvSpPr/>
      </dsp:nvSpPr>
      <dsp:spPr>
        <a:xfrm>
          <a:off x="6288322" y="3883880"/>
          <a:ext cx="1429940" cy="1161204"/>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Health Institution</a:t>
          </a:r>
          <a:endParaRPr lang="en-US" sz="1100" b="1" kern="1200" dirty="0"/>
        </a:p>
      </dsp:txBody>
      <dsp:txXfrm>
        <a:off x="6497732" y="4053934"/>
        <a:ext cx="1011120" cy="821096"/>
      </dsp:txXfrm>
    </dsp:sp>
    <dsp:sp modelId="{FCA006D6-52BA-6949-B58F-9F0655F3ADDD}">
      <dsp:nvSpPr>
        <dsp:cNvPr id="0" name=""/>
        <dsp:cNvSpPr/>
      </dsp:nvSpPr>
      <dsp:spPr>
        <a:xfrm>
          <a:off x="5508219" y="4722081"/>
          <a:ext cx="1451673" cy="1206736"/>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Woman</a:t>
          </a:r>
          <a:endParaRPr lang="en-US" sz="1200" b="1" kern="1200" dirty="0"/>
        </a:p>
      </dsp:txBody>
      <dsp:txXfrm>
        <a:off x="5720812" y="4898803"/>
        <a:ext cx="1026487" cy="853292"/>
      </dsp:txXfrm>
    </dsp:sp>
    <dsp:sp modelId="{7ACA036C-E6E5-D14A-BCAD-3DADDDC29C90}">
      <dsp:nvSpPr>
        <dsp:cNvPr id="0" name=""/>
        <dsp:cNvSpPr/>
      </dsp:nvSpPr>
      <dsp:spPr>
        <a:xfrm>
          <a:off x="4458701" y="5179284"/>
          <a:ext cx="1439342" cy="1211976"/>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ADRA</a:t>
          </a:r>
          <a:endParaRPr lang="en-US" sz="1200" b="1" kern="1200" dirty="0"/>
        </a:p>
      </dsp:txBody>
      <dsp:txXfrm>
        <a:off x="4669488" y="5356774"/>
        <a:ext cx="1017768" cy="856996"/>
      </dsp:txXfrm>
    </dsp:sp>
    <dsp:sp modelId="{78171E34-2D1D-2747-93E7-466B1428BE94}">
      <dsp:nvSpPr>
        <dsp:cNvPr id="0" name=""/>
        <dsp:cNvSpPr/>
      </dsp:nvSpPr>
      <dsp:spPr>
        <a:xfrm>
          <a:off x="3303550" y="5161281"/>
          <a:ext cx="1338699" cy="1164036"/>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Publication</a:t>
          </a:r>
          <a:endParaRPr lang="en-US" sz="1200" b="1" kern="1200" dirty="0"/>
        </a:p>
      </dsp:txBody>
      <dsp:txXfrm>
        <a:off x="3499598" y="5331750"/>
        <a:ext cx="946603" cy="823098"/>
      </dsp:txXfrm>
    </dsp:sp>
    <dsp:sp modelId="{A9EBDB88-2110-4B4C-8EA2-33EC508D8FED}">
      <dsp:nvSpPr>
        <dsp:cNvPr id="0" name=""/>
        <dsp:cNvSpPr/>
      </dsp:nvSpPr>
      <dsp:spPr>
        <a:xfrm>
          <a:off x="2083278" y="4874488"/>
          <a:ext cx="1362149" cy="1139769"/>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smtClean="0"/>
            <a:t>Education</a:t>
          </a:r>
          <a:endParaRPr lang="en-US" sz="1200" b="1" kern="1200" dirty="0"/>
        </a:p>
      </dsp:txBody>
      <dsp:txXfrm>
        <a:off x="2282760" y="5041403"/>
        <a:ext cx="963185" cy="805939"/>
      </dsp:txXfrm>
    </dsp:sp>
    <dsp:sp modelId="{AC2ABD7D-7F44-FC45-B86B-78C4262B9615}">
      <dsp:nvSpPr>
        <dsp:cNvPr id="0" name=""/>
        <dsp:cNvSpPr/>
      </dsp:nvSpPr>
      <dsp:spPr>
        <a:xfrm>
          <a:off x="1179931" y="3898448"/>
          <a:ext cx="1464412" cy="1355794"/>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Stewardship</a:t>
          </a:r>
          <a:endParaRPr lang="en-US" sz="1200" b="1" kern="1200" dirty="0"/>
        </a:p>
      </dsp:txBody>
      <dsp:txXfrm>
        <a:off x="1394389" y="4096999"/>
        <a:ext cx="1035496" cy="958692"/>
      </dsp:txXfrm>
    </dsp:sp>
    <dsp:sp modelId="{BEC1B2DB-4063-B846-A1E0-26E699F7D933}">
      <dsp:nvSpPr>
        <dsp:cNvPr id="0" name=""/>
        <dsp:cNvSpPr/>
      </dsp:nvSpPr>
      <dsp:spPr>
        <a:xfrm>
          <a:off x="802563" y="2821064"/>
          <a:ext cx="1425563" cy="121210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Children</a:t>
          </a:r>
          <a:endParaRPr lang="en-US" sz="1200" b="1" kern="1200" dirty="0"/>
        </a:p>
      </dsp:txBody>
      <dsp:txXfrm>
        <a:off x="1011332" y="2998572"/>
        <a:ext cx="1008025" cy="857086"/>
      </dsp:txXfrm>
    </dsp:sp>
    <dsp:sp modelId="{54434F3C-DCA8-4A49-BF99-49726F44A47D}">
      <dsp:nvSpPr>
        <dsp:cNvPr id="0" name=""/>
        <dsp:cNvSpPr/>
      </dsp:nvSpPr>
      <dsp:spPr>
        <a:xfrm>
          <a:off x="831547" y="1696986"/>
          <a:ext cx="1428000" cy="1286033"/>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Religious Liberty</a:t>
          </a:r>
          <a:endParaRPr lang="en-US" sz="1200" b="1" kern="1200" dirty="0"/>
        </a:p>
      </dsp:txBody>
      <dsp:txXfrm>
        <a:off x="1040673" y="1885321"/>
        <a:ext cx="1009748" cy="909363"/>
      </dsp:txXfrm>
    </dsp:sp>
    <dsp:sp modelId="{597BA7A5-F686-B945-9ABE-4588E83DB886}">
      <dsp:nvSpPr>
        <dsp:cNvPr id="0" name=""/>
        <dsp:cNvSpPr/>
      </dsp:nvSpPr>
      <dsp:spPr>
        <a:xfrm>
          <a:off x="1497382" y="724775"/>
          <a:ext cx="1460421" cy="1163575"/>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Personal Min.</a:t>
          </a:r>
          <a:endParaRPr lang="en-US" sz="1200" b="1" kern="1200" dirty="0"/>
        </a:p>
      </dsp:txBody>
      <dsp:txXfrm>
        <a:off x="1711256" y="895177"/>
        <a:ext cx="1032673" cy="822771"/>
      </dsp:txXfrm>
    </dsp:sp>
    <dsp:sp modelId="{4C324F1D-36C0-1D4D-B4B7-78D07532E478}">
      <dsp:nvSpPr>
        <dsp:cNvPr id="0" name=""/>
        <dsp:cNvSpPr/>
      </dsp:nvSpPr>
      <dsp:spPr>
        <a:xfrm>
          <a:off x="2505243" y="50924"/>
          <a:ext cx="1368221" cy="1113755"/>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smtClean="0"/>
            <a:t>Ministerial</a:t>
          </a:r>
          <a:endParaRPr lang="en-US" sz="1200" b="1" kern="1200" dirty="0"/>
        </a:p>
      </dsp:txBody>
      <dsp:txXfrm>
        <a:off x="2705614" y="214030"/>
        <a:ext cx="967479" cy="78754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E6825-E43B-4458-8F18-03C5CE0E6409}" type="datetimeFigureOut">
              <a:rPr lang="en-US" smtClean="0"/>
              <a:pPr/>
              <a:t>4/11/13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D2A61-D343-44B0-A4F4-CB3EAFA374E8}" type="slidenum">
              <a:rPr lang="en-US" smtClean="0"/>
              <a:pPr/>
              <a:t>‹#›</a:t>
            </a:fld>
            <a:endParaRPr lang="en-US"/>
          </a:p>
        </p:txBody>
      </p:sp>
    </p:spTree>
    <p:extLst>
      <p:ext uri="{BB962C8B-B14F-4D97-AF65-F5344CB8AC3E}">
        <p14:creationId xmlns:p14="http://schemas.microsoft.com/office/powerpoint/2010/main" val="88910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D2A61-D343-44B0-A4F4-CB3EAFA374E8}" type="slidenum">
              <a:rPr lang="en-US" smtClean="0"/>
              <a:pPr/>
              <a:t>3</a:t>
            </a:fld>
            <a:endParaRPr lang="en-US"/>
          </a:p>
        </p:txBody>
      </p:sp>
    </p:spTree>
    <p:extLst>
      <p:ext uri="{BB962C8B-B14F-4D97-AF65-F5344CB8AC3E}">
        <p14:creationId xmlns:p14="http://schemas.microsoft.com/office/powerpoint/2010/main" val="877977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D2A61-D343-44B0-A4F4-CB3EAFA374E8}" type="slidenum">
              <a:rPr lang="en-US" smtClean="0"/>
              <a:pPr/>
              <a:t>26</a:t>
            </a:fld>
            <a:endParaRPr lang="en-US"/>
          </a:p>
        </p:txBody>
      </p:sp>
    </p:spTree>
    <p:extLst>
      <p:ext uri="{BB962C8B-B14F-4D97-AF65-F5344CB8AC3E}">
        <p14:creationId xmlns:p14="http://schemas.microsoft.com/office/powerpoint/2010/main" val="132977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p:cNvPicPr>
          <p:nvPr/>
        </p:nvPicPr>
        <p:blipFill rotWithShape="1">
          <a:blip r:embed="rId13" cstate="print"/>
          <a:srcRect l="636" r="636"/>
          <a:stretch/>
        </p:blipFill>
        <p:spPr bwMode="auto">
          <a:xfrm>
            <a:off x="698" y="0"/>
            <a:ext cx="9143302"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cstate="print"/>
          <a:srcRect/>
          <a:stretch>
            <a:fillRect/>
          </a:stretch>
        </p:blipFill>
        <p:spPr bwMode="auto">
          <a:xfrm>
            <a:off x="0" y="0"/>
            <a:ext cx="92202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B755F86-BF6B-471B-80CC-FABC6A136A5C}" type="slidenum">
              <a:rPr lang="en-US"/>
              <a:pPr>
                <a:defRPr/>
              </a:pPr>
              <a:t>10</a:t>
            </a:fld>
            <a:endParaRPr lang="en-US"/>
          </a:p>
        </p:txBody>
      </p:sp>
      <p:pic>
        <p:nvPicPr>
          <p:cNvPr id="2051" name="Picture 12" descr="C:\Users\BrahamBa\Pictures\Vision1MillionLOGO-English.png"/>
          <p:cNvPicPr>
            <a:picLocks noChangeAspect="1" noChangeArrowheads="1"/>
          </p:cNvPicPr>
          <p:nvPr/>
        </p:nvPicPr>
        <p:blipFill>
          <a:blip r:embed="rId2" cstate="print"/>
          <a:srcRect/>
          <a:stretch>
            <a:fillRect/>
          </a:stretch>
        </p:blipFill>
        <p:spPr bwMode="auto">
          <a:xfrm>
            <a:off x="1425575" y="1560513"/>
            <a:ext cx="6096000" cy="3467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p:cNvSpPr/>
          <p:nvPr/>
        </p:nvSpPr>
        <p:spPr>
          <a:xfrm rot="6900000">
            <a:off x="2040058" y="2092606"/>
            <a:ext cx="1995488" cy="2746387"/>
          </a:xfrm>
          <a:prstGeom prst="triangl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3" name="Snip Diagonal Corner Rectangle 2"/>
          <p:cNvSpPr/>
          <p:nvPr/>
        </p:nvSpPr>
        <p:spPr>
          <a:xfrm>
            <a:off x="210846" y="254493"/>
            <a:ext cx="5733494" cy="996782"/>
          </a:xfrm>
          <a:prstGeom prst="snip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4000" cap="small" dirty="0" smtClean="0">
                <a:solidFill>
                  <a:schemeClr val="bg1"/>
                </a:solidFill>
                <a:latin typeface="Arial" pitchFamily="34" charset="0"/>
                <a:ea typeface="ＭＳ Ｐゴシック" charset="0"/>
                <a:cs typeface="Arial" pitchFamily="34" charset="0"/>
              </a:rPr>
              <a:t>Vision One Million</a:t>
            </a:r>
            <a:endParaRPr lang="en-US" sz="4000" cap="small" dirty="0">
              <a:solidFill>
                <a:schemeClr val="bg1"/>
              </a:solidFill>
              <a:latin typeface="Arial" pitchFamily="34" charset="0"/>
              <a:cs typeface="Arial" pitchFamily="34" charset="0"/>
            </a:endParaRPr>
          </a:p>
        </p:txBody>
      </p:sp>
      <p:sp>
        <p:nvSpPr>
          <p:cNvPr id="4" name="Isosceles Triangle 3"/>
          <p:cNvSpPr/>
          <p:nvPr/>
        </p:nvSpPr>
        <p:spPr>
          <a:xfrm rot="14460000">
            <a:off x="5467707" y="1598727"/>
            <a:ext cx="1997075" cy="2997921"/>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55" name="Isosceles Triangle 54"/>
          <p:cNvSpPr/>
          <p:nvPr/>
        </p:nvSpPr>
        <p:spPr>
          <a:xfrm rot="17520000">
            <a:off x="5384029" y="3463882"/>
            <a:ext cx="1997075" cy="2605540"/>
          </a:xfrm>
          <a:prstGeom prst="triangl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56" name="Isosceles Triangle 55"/>
          <p:cNvSpPr/>
          <p:nvPr/>
        </p:nvSpPr>
        <p:spPr>
          <a:xfrm>
            <a:off x="3352800" y="4419600"/>
            <a:ext cx="2743200" cy="2268538"/>
          </a:xfrm>
          <a:prstGeom prst="triangl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7" name="Isosceles Triangle 56"/>
          <p:cNvSpPr/>
          <p:nvPr/>
        </p:nvSpPr>
        <p:spPr>
          <a:xfrm rot="3300000">
            <a:off x="2189628" y="3685014"/>
            <a:ext cx="1995488" cy="2632547"/>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58" name="Isosceles Triangle 57"/>
          <p:cNvSpPr/>
          <p:nvPr/>
        </p:nvSpPr>
        <p:spPr>
          <a:xfrm rot="10800000">
            <a:off x="3429000" y="1371600"/>
            <a:ext cx="2667000" cy="2114550"/>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dirty="0">
              <a:solidFill>
                <a:schemeClr val="accent5">
                  <a:lumMod val="60000"/>
                  <a:lumOff val="40000"/>
                </a:schemeClr>
              </a:solidFill>
            </a:endParaRPr>
          </a:p>
        </p:txBody>
      </p:sp>
      <p:sp>
        <p:nvSpPr>
          <p:cNvPr id="12" name="Oval 11"/>
          <p:cNvSpPr/>
          <p:nvPr/>
        </p:nvSpPr>
        <p:spPr>
          <a:xfrm>
            <a:off x="3810000" y="3048000"/>
            <a:ext cx="1822450" cy="182880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Box 15"/>
          <p:cNvSpPr txBox="1">
            <a:spLocks noChangeArrowheads="1"/>
          </p:cNvSpPr>
          <p:nvPr/>
        </p:nvSpPr>
        <p:spPr bwMode="auto">
          <a:xfrm>
            <a:off x="3810000" y="1670494"/>
            <a:ext cx="1871346" cy="461665"/>
          </a:xfrm>
          <a:prstGeom prst="rect">
            <a:avLst/>
          </a:prstGeom>
          <a:noFill/>
          <a:ln w="9525">
            <a:noFill/>
            <a:miter lim="800000"/>
            <a:headEnd/>
            <a:tailEnd/>
          </a:ln>
        </p:spPr>
        <p:txBody>
          <a:bodyPr wrap="none">
            <a:spAutoFit/>
          </a:bodyPr>
          <a:lstStyle/>
          <a:p>
            <a:pPr marL="0" lvl="1"/>
            <a:r>
              <a:rPr lang="en-US" sz="2400" b="1" dirty="0" smtClean="0">
                <a:solidFill>
                  <a:schemeClr val="bg1"/>
                </a:solidFill>
              </a:rPr>
              <a:t>Commitment</a:t>
            </a:r>
            <a:endParaRPr lang="en-US" sz="2400" dirty="0">
              <a:solidFill>
                <a:schemeClr val="bg1"/>
              </a:solidFill>
            </a:endParaRPr>
          </a:p>
        </p:txBody>
      </p:sp>
      <p:sp>
        <p:nvSpPr>
          <p:cNvPr id="17" name="TextBox 16"/>
          <p:cNvSpPr txBox="1">
            <a:spLocks noChangeArrowheads="1"/>
          </p:cNvSpPr>
          <p:nvPr/>
        </p:nvSpPr>
        <p:spPr bwMode="auto">
          <a:xfrm rot="-1860000">
            <a:off x="5651578" y="2749757"/>
            <a:ext cx="2081532" cy="461665"/>
          </a:xfrm>
          <a:prstGeom prst="rect">
            <a:avLst/>
          </a:prstGeom>
          <a:noFill/>
          <a:ln w="9525">
            <a:noFill/>
            <a:miter lim="800000"/>
            <a:headEnd/>
            <a:tailEnd/>
          </a:ln>
        </p:spPr>
        <p:txBody>
          <a:bodyPr wrap="none">
            <a:spAutoFit/>
          </a:bodyPr>
          <a:lstStyle/>
          <a:p>
            <a:pPr marL="0" lvl="1"/>
            <a:r>
              <a:rPr lang="en-US" sz="2400" b="1" dirty="0" smtClean="0">
                <a:solidFill>
                  <a:schemeClr val="bg1"/>
                </a:solidFill>
              </a:rPr>
              <a:t>Empowerment</a:t>
            </a:r>
            <a:endParaRPr lang="en-US" sz="2400" dirty="0">
              <a:solidFill>
                <a:schemeClr val="bg1"/>
              </a:solidFill>
            </a:endParaRPr>
          </a:p>
        </p:txBody>
      </p:sp>
      <p:sp>
        <p:nvSpPr>
          <p:cNvPr id="59" name="TextBox 58"/>
          <p:cNvSpPr txBox="1">
            <a:spLocks noChangeArrowheads="1"/>
          </p:cNvSpPr>
          <p:nvPr/>
        </p:nvSpPr>
        <p:spPr bwMode="auto">
          <a:xfrm rot="-1800000">
            <a:off x="2141829" y="4804734"/>
            <a:ext cx="1664238" cy="461665"/>
          </a:xfrm>
          <a:prstGeom prst="rect">
            <a:avLst/>
          </a:prstGeom>
          <a:noFill/>
          <a:ln w="9525">
            <a:noFill/>
            <a:miter lim="800000"/>
            <a:headEnd/>
            <a:tailEnd/>
          </a:ln>
        </p:spPr>
        <p:txBody>
          <a:bodyPr wrap="none">
            <a:spAutoFit/>
          </a:bodyPr>
          <a:lstStyle/>
          <a:p>
            <a:r>
              <a:rPr lang="en-US" sz="2400" b="1" dirty="0" smtClean="0">
                <a:solidFill>
                  <a:schemeClr val="bg1"/>
                </a:solidFill>
              </a:rPr>
              <a:t>Celebration</a:t>
            </a:r>
            <a:endParaRPr lang="en-US" sz="2400" dirty="0">
              <a:solidFill>
                <a:srgbClr val="FFFFFF"/>
              </a:solidFill>
            </a:endParaRPr>
          </a:p>
        </p:txBody>
      </p:sp>
      <p:sp>
        <p:nvSpPr>
          <p:cNvPr id="60" name="Rectangle 59"/>
          <p:cNvSpPr>
            <a:spLocks noChangeArrowheads="1"/>
          </p:cNvSpPr>
          <p:nvPr/>
        </p:nvSpPr>
        <p:spPr bwMode="auto">
          <a:xfrm rot="1140000">
            <a:off x="5656827" y="4628288"/>
            <a:ext cx="1903413" cy="400110"/>
          </a:xfrm>
          <a:prstGeom prst="rect">
            <a:avLst/>
          </a:prstGeom>
          <a:noFill/>
          <a:ln w="9525">
            <a:noFill/>
            <a:miter lim="800000"/>
            <a:headEnd/>
            <a:tailEnd/>
          </a:ln>
        </p:spPr>
        <p:txBody>
          <a:bodyPr>
            <a:spAutoFit/>
          </a:bodyPr>
          <a:lstStyle/>
          <a:p>
            <a:pPr marL="0" lvl="1"/>
            <a:r>
              <a:rPr lang="en-US" sz="2000" b="1" dirty="0" smtClean="0">
                <a:solidFill>
                  <a:schemeClr val="bg1"/>
                </a:solidFill>
              </a:rPr>
              <a:t> Involvement</a:t>
            </a:r>
            <a:endParaRPr lang="en-US" sz="2400" dirty="0">
              <a:solidFill>
                <a:schemeClr val="bg1"/>
              </a:solidFill>
            </a:endParaRPr>
          </a:p>
        </p:txBody>
      </p:sp>
      <p:sp>
        <p:nvSpPr>
          <p:cNvPr id="61" name="Rectangle 60"/>
          <p:cNvSpPr>
            <a:spLocks noChangeArrowheads="1"/>
          </p:cNvSpPr>
          <p:nvPr/>
        </p:nvSpPr>
        <p:spPr bwMode="auto">
          <a:xfrm>
            <a:off x="3962400" y="5486400"/>
            <a:ext cx="1635125" cy="1015663"/>
          </a:xfrm>
          <a:prstGeom prst="rect">
            <a:avLst/>
          </a:prstGeom>
          <a:noFill/>
          <a:ln w="9525">
            <a:noFill/>
            <a:miter lim="800000"/>
            <a:headEnd/>
            <a:tailEnd/>
          </a:ln>
        </p:spPr>
        <p:txBody>
          <a:bodyPr wrap="square">
            <a:spAutoFit/>
          </a:bodyPr>
          <a:lstStyle/>
          <a:p>
            <a:pPr marL="0" lvl="1" algn="ctr"/>
            <a:r>
              <a:rPr lang="en-US" sz="2000" b="1" dirty="0" smtClean="0">
                <a:solidFill>
                  <a:schemeClr val="bg1"/>
                </a:solidFill>
              </a:rPr>
              <a:t>Coaching </a:t>
            </a:r>
          </a:p>
          <a:p>
            <a:pPr marL="0" lvl="1" algn="ctr"/>
            <a:r>
              <a:rPr lang="en-US" sz="2000" b="1" dirty="0" smtClean="0">
                <a:solidFill>
                  <a:schemeClr val="bg1"/>
                </a:solidFill>
              </a:rPr>
              <a:t>and Mentoring</a:t>
            </a:r>
            <a:endParaRPr lang="en-US" sz="2400" dirty="0">
              <a:solidFill>
                <a:schemeClr val="bg1"/>
              </a:solidFill>
            </a:endParaRPr>
          </a:p>
        </p:txBody>
      </p:sp>
      <p:sp>
        <p:nvSpPr>
          <p:cNvPr id="62" name="Rectangle 61"/>
          <p:cNvSpPr>
            <a:spLocks noChangeArrowheads="1"/>
          </p:cNvSpPr>
          <p:nvPr/>
        </p:nvSpPr>
        <p:spPr bwMode="auto">
          <a:xfrm>
            <a:off x="3657600" y="3581400"/>
            <a:ext cx="2209800" cy="707886"/>
          </a:xfrm>
          <a:prstGeom prst="rect">
            <a:avLst/>
          </a:prstGeom>
          <a:noFill/>
          <a:ln w="9525">
            <a:noFill/>
            <a:miter lim="800000"/>
            <a:headEnd/>
            <a:tailEnd/>
          </a:ln>
        </p:spPr>
        <p:txBody>
          <a:bodyPr>
            <a:spAutoFit/>
          </a:bodyPr>
          <a:lstStyle/>
          <a:p>
            <a:pPr algn="ctr"/>
            <a:r>
              <a:rPr lang="en-US" sz="2000" b="1" dirty="0" smtClean="0">
                <a:solidFill>
                  <a:srgbClr val="000090"/>
                </a:solidFill>
              </a:rPr>
              <a:t>Comprehensive Evangelism</a:t>
            </a:r>
            <a:endParaRPr lang="en-US" sz="2000" b="1" dirty="0">
              <a:solidFill>
                <a:srgbClr val="000090"/>
              </a:solidFill>
            </a:endParaRPr>
          </a:p>
        </p:txBody>
      </p:sp>
      <p:sp>
        <p:nvSpPr>
          <p:cNvPr id="21" name="TextBox 20"/>
          <p:cNvSpPr txBox="1">
            <a:spLocks noChangeArrowheads="1"/>
          </p:cNvSpPr>
          <p:nvPr/>
        </p:nvSpPr>
        <p:spPr bwMode="auto">
          <a:xfrm rot="1288420">
            <a:off x="2007242" y="3123069"/>
            <a:ext cx="1440972" cy="461665"/>
          </a:xfrm>
          <a:prstGeom prst="rect">
            <a:avLst/>
          </a:prstGeom>
          <a:noFill/>
          <a:ln w="9525">
            <a:noFill/>
            <a:miter lim="800000"/>
            <a:headEnd/>
            <a:tailEnd/>
          </a:ln>
        </p:spPr>
        <p:txBody>
          <a:bodyPr wrap="none">
            <a:spAutoFit/>
          </a:bodyPr>
          <a:lstStyle/>
          <a:p>
            <a:r>
              <a:rPr lang="en-US" sz="2400" b="1" dirty="0" smtClean="0">
                <a:solidFill>
                  <a:schemeClr val="bg1"/>
                </a:solidFill>
              </a:rPr>
              <a:t>Retention</a:t>
            </a:r>
            <a:endParaRPr lang="en-US" sz="24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719155"/>
            <a:ext cx="3733800" cy="1569660"/>
          </a:xfrm>
          <a:prstGeom prst="rect">
            <a:avLst/>
          </a:prstGeom>
          <a:solidFill>
            <a:srgbClr val="0070C0"/>
          </a:solidFill>
        </p:spPr>
        <p:txBody>
          <a:bodyPr wrap="square" rtlCol="0" anchor="ctr">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Call</a:t>
            </a:r>
          </a:p>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Recruitment</a:t>
            </a:r>
          </a:p>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Ministry Interest</a:t>
            </a:r>
            <a:endPar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8" name="Isosceles Triangle 57"/>
          <p:cNvSpPr/>
          <p:nvPr/>
        </p:nvSpPr>
        <p:spPr>
          <a:xfrm rot="10800000">
            <a:off x="3352800" y="1371600"/>
            <a:ext cx="2819400" cy="2266950"/>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dirty="0"/>
          </a:p>
        </p:txBody>
      </p:sp>
      <p:sp>
        <p:nvSpPr>
          <p:cNvPr id="12" name="Oval 11"/>
          <p:cNvSpPr/>
          <p:nvPr/>
        </p:nvSpPr>
        <p:spPr>
          <a:xfrm>
            <a:off x="3810000" y="3051175"/>
            <a:ext cx="1822450" cy="182880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Box 15"/>
          <p:cNvSpPr txBox="1">
            <a:spLocks noChangeArrowheads="1"/>
          </p:cNvSpPr>
          <p:nvPr/>
        </p:nvSpPr>
        <p:spPr bwMode="auto">
          <a:xfrm>
            <a:off x="3844031" y="1752600"/>
            <a:ext cx="1871346" cy="461665"/>
          </a:xfrm>
          <a:prstGeom prst="rect">
            <a:avLst/>
          </a:prstGeom>
          <a:noFill/>
          <a:ln w="9525">
            <a:noFill/>
            <a:miter lim="800000"/>
            <a:headEnd/>
            <a:tailEnd/>
          </a:ln>
        </p:spPr>
        <p:txBody>
          <a:bodyPr wrap="none">
            <a:spAutoFit/>
          </a:bodyPr>
          <a:lstStyle/>
          <a:p>
            <a:pPr marL="0" lvl="1"/>
            <a:r>
              <a:rPr lang="en-US" sz="2400" b="1" dirty="0" smtClean="0">
                <a:solidFill>
                  <a:schemeClr val="bg1"/>
                </a:solidFill>
                <a:effectLst>
                  <a:outerShdw blurRad="38100" dist="38100" dir="2700000" algn="tl">
                    <a:srgbClr val="000000">
                      <a:alpha val="43137"/>
                    </a:srgbClr>
                  </a:outerShdw>
                </a:effectLst>
              </a:rPr>
              <a:t>Commitment</a:t>
            </a:r>
            <a:endParaRPr lang="en-US" sz="2400"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6248400" y="2546866"/>
            <a:ext cx="2286000" cy="2677656"/>
          </a:xfrm>
          <a:prstGeom prst="rect">
            <a:avLst/>
          </a:prstGeom>
          <a:solidFill>
            <a:schemeClr val="accent4">
              <a:lumMod val="75000"/>
            </a:schemeClr>
          </a:solidFill>
        </p:spPr>
        <p:txBody>
          <a:bodyPr wrap="square" rtlCol="0" anchor="ctr">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Responsible: Pastors, PM/SS Directors, Action Teams, Church coordinators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Rectangle 9"/>
          <p:cNvSpPr>
            <a:spLocks noChangeArrowheads="1"/>
          </p:cNvSpPr>
          <p:nvPr/>
        </p:nvSpPr>
        <p:spPr bwMode="auto">
          <a:xfrm>
            <a:off x="3733800" y="3581400"/>
            <a:ext cx="1981577" cy="707886"/>
          </a:xfrm>
          <a:prstGeom prst="rect">
            <a:avLst/>
          </a:prstGeom>
          <a:noFill/>
          <a:ln w="9525">
            <a:noFill/>
            <a:miter lim="800000"/>
            <a:headEnd/>
            <a:tailEnd/>
          </a:ln>
        </p:spPr>
        <p:txBody>
          <a:bodyPr wrap="square">
            <a:spAutoFit/>
          </a:bodyPr>
          <a:lstStyle/>
          <a:p>
            <a:pPr algn="ctr"/>
            <a:r>
              <a:rPr lang="en-US" sz="2000" b="1" dirty="0" smtClean="0">
                <a:solidFill>
                  <a:srgbClr val="000090"/>
                </a:solidFill>
              </a:rPr>
              <a:t>Comprehensive Evangelism</a:t>
            </a:r>
            <a:endParaRPr lang="en-US" sz="2000" b="1" dirty="0">
              <a:solidFill>
                <a:srgbClr val="000090"/>
              </a:solidFill>
            </a:endParaRPr>
          </a:p>
        </p:txBody>
      </p:sp>
      <p:sp>
        <p:nvSpPr>
          <p:cNvPr id="11" name="Snip Diagonal Corner Rectangle 10"/>
          <p:cNvSpPr/>
          <p:nvPr/>
        </p:nvSpPr>
        <p:spPr>
          <a:xfrm>
            <a:off x="210846" y="254493"/>
            <a:ext cx="5733494" cy="996782"/>
          </a:xfrm>
          <a:prstGeom prst="snip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4000" cap="small" dirty="0" smtClean="0">
                <a:solidFill>
                  <a:schemeClr val="bg1"/>
                </a:solidFill>
                <a:latin typeface="Arial" pitchFamily="34" charset="0"/>
                <a:ea typeface="ＭＳ Ｐゴシック" charset="0"/>
                <a:cs typeface="Arial" pitchFamily="34" charset="0"/>
              </a:rPr>
              <a:t>Vision One Million</a:t>
            </a:r>
            <a:endParaRPr lang="en-US" sz="4000" cap="small" dirty="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2" grpId="0" animBg="1"/>
      <p:bldP spid="1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048000"/>
            <a:ext cx="4191000" cy="1569660"/>
          </a:xfrm>
          <a:prstGeom prst="rect">
            <a:avLst/>
          </a:prstGeom>
          <a:solidFill>
            <a:schemeClr val="tx1"/>
          </a:solidFill>
        </p:spPr>
        <p:txBody>
          <a:bodyPr wrap="square" rtlCol="0">
            <a:spAutoFit/>
          </a:bodyPr>
          <a:lstStyle/>
          <a:p>
            <a:pPr>
              <a:buFont typeface="Arial" pitchFamily="34" charset="0"/>
              <a:buChar char="•"/>
            </a:pPr>
            <a:r>
              <a:rPr lang="en-US" sz="3200" dirty="0" smtClean="0">
                <a:solidFill>
                  <a:schemeClr val="bg1"/>
                </a:solidFill>
                <a:latin typeface="Arial" pitchFamily="34" charset="0"/>
                <a:cs typeface="Arial" pitchFamily="34" charset="0"/>
              </a:rPr>
              <a:t> Training</a:t>
            </a:r>
          </a:p>
          <a:p>
            <a:pPr>
              <a:buFont typeface="Arial" pitchFamily="34" charset="0"/>
              <a:buChar char="•"/>
            </a:pPr>
            <a:r>
              <a:rPr lang="en-US" sz="3200" dirty="0" smtClean="0">
                <a:solidFill>
                  <a:schemeClr val="bg1"/>
                </a:solidFill>
                <a:latin typeface="Arial" pitchFamily="34" charset="0"/>
                <a:cs typeface="Arial" pitchFamily="34" charset="0"/>
              </a:rPr>
              <a:t> Equipping</a:t>
            </a:r>
          </a:p>
          <a:p>
            <a:pPr>
              <a:buFont typeface="Arial" pitchFamily="34" charset="0"/>
              <a:buChar char="•"/>
            </a:pPr>
            <a:r>
              <a:rPr lang="en-US" sz="3200" dirty="0" smtClean="0">
                <a:solidFill>
                  <a:schemeClr val="bg1"/>
                </a:solidFill>
                <a:latin typeface="Arial" pitchFamily="34" charset="0"/>
                <a:cs typeface="Arial" pitchFamily="34" charset="0"/>
              </a:rPr>
              <a:t> Skills Acquisition</a:t>
            </a:r>
            <a:endParaRPr lang="en-US" sz="3200" dirty="0">
              <a:solidFill>
                <a:schemeClr val="bg1"/>
              </a:solidFill>
              <a:latin typeface="Arial" pitchFamily="34" charset="0"/>
              <a:cs typeface="Arial" pitchFamily="34" charset="0"/>
            </a:endParaRPr>
          </a:p>
        </p:txBody>
      </p:sp>
      <p:sp>
        <p:nvSpPr>
          <p:cNvPr id="4" name="Isosceles Triangle 3"/>
          <p:cNvSpPr/>
          <p:nvPr/>
        </p:nvSpPr>
        <p:spPr>
          <a:xfrm rot="14460000">
            <a:off x="6053367" y="1675386"/>
            <a:ext cx="1997075" cy="2821348"/>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2" name="Oval 11"/>
          <p:cNvSpPr/>
          <p:nvPr/>
        </p:nvSpPr>
        <p:spPr>
          <a:xfrm>
            <a:off x="4343400" y="3048000"/>
            <a:ext cx="1822450" cy="182880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rot="19493067">
            <a:off x="6154733" y="2693350"/>
            <a:ext cx="2081532" cy="461665"/>
          </a:xfrm>
          <a:prstGeom prst="rect">
            <a:avLst/>
          </a:prstGeom>
          <a:noFill/>
          <a:ln w="9525">
            <a:noFill/>
            <a:miter lim="800000"/>
            <a:headEnd/>
            <a:tailEnd/>
          </a:ln>
        </p:spPr>
        <p:txBody>
          <a:bodyPr wrap="none">
            <a:spAutoFit/>
          </a:bodyPr>
          <a:lstStyle/>
          <a:p>
            <a:pPr marL="0" lvl="1"/>
            <a:r>
              <a:rPr lang="en-US" sz="2400" b="1" dirty="0" smtClean="0">
                <a:solidFill>
                  <a:schemeClr val="bg1"/>
                </a:solidFill>
                <a:effectLst>
                  <a:outerShdw blurRad="38100" dist="38100" dir="2700000" algn="tl">
                    <a:srgbClr val="000000">
                      <a:alpha val="43137"/>
                    </a:srgbClr>
                  </a:outerShdw>
                </a:effectLst>
              </a:rPr>
              <a:t>Empowerment</a:t>
            </a:r>
            <a:endParaRPr lang="en-US" sz="2400"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1981200" y="5105400"/>
            <a:ext cx="6858000" cy="954107"/>
          </a:xfrm>
          <a:prstGeom prst="rect">
            <a:avLst/>
          </a:prstGeom>
          <a:solidFill>
            <a:schemeClr val="accent4">
              <a:lumMod val="75000"/>
            </a:schemeClr>
          </a:solid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Responsible: Pastors, PM/SS Directors, Action Teams, Departmental leaders</a:t>
            </a:r>
            <a:endParaRPr lang="en-US" sz="2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a:spLocks noChangeArrowheads="1"/>
          </p:cNvSpPr>
          <p:nvPr/>
        </p:nvSpPr>
        <p:spPr bwMode="auto">
          <a:xfrm>
            <a:off x="4149725" y="3620610"/>
            <a:ext cx="2209800" cy="707886"/>
          </a:xfrm>
          <a:prstGeom prst="rect">
            <a:avLst/>
          </a:prstGeom>
          <a:noFill/>
          <a:ln w="9525">
            <a:noFill/>
            <a:miter lim="800000"/>
            <a:headEnd/>
            <a:tailEnd/>
          </a:ln>
        </p:spPr>
        <p:txBody>
          <a:bodyPr>
            <a:spAutoFit/>
          </a:bodyPr>
          <a:lstStyle/>
          <a:p>
            <a:pPr algn="ctr"/>
            <a:r>
              <a:rPr lang="en-US" sz="2000" b="1" dirty="0" smtClean="0">
                <a:solidFill>
                  <a:srgbClr val="000090"/>
                </a:solidFill>
              </a:rPr>
              <a:t>Comprehensive Evangelism</a:t>
            </a:r>
            <a:endParaRPr lang="en-US" sz="2000" b="1" dirty="0">
              <a:solidFill>
                <a:srgbClr val="000090"/>
              </a:solidFill>
            </a:endParaRPr>
          </a:p>
        </p:txBody>
      </p:sp>
      <p:sp>
        <p:nvSpPr>
          <p:cNvPr id="13" name="Snip Diagonal Corner Rectangle 12"/>
          <p:cNvSpPr/>
          <p:nvPr/>
        </p:nvSpPr>
        <p:spPr>
          <a:xfrm>
            <a:off x="210846" y="254493"/>
            <a:ext cx="5733494" cy="996782"/>
          </a:xfrm>
          <a:prstGeom prst="snip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4000" cap="small" dirty="0" smtClean="0">
                <a:solidFill>
                  <a:schemeClr val="bg1"/>
                </a:solidFill>
                <a:latin typeface="Arial" pitchFamily="34" charset="0"/>
                <a:ea typeface="ＭＳ Ｐゴシック" charset="0"/>
                <a:cs typeface="Arial" pitchFamily="34" charset="0"/>
              </a:rPr>
              <a:t>Vision One Million</a:t>
            </a:r>
            <a:endParaRPr lang="en-US" sz="4000" cap="small" dirty="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57200" y="2743200"/>
            <a:ext cx="3429000" cy="1569660"/>
          </a:xfrm>
          <a:prstGeom prst="rect">
            <a:avLst/>
          </a:prstGeom>
          <a:solidFill>
            <a:schemeClr val="tx2"/>
          </a:solid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Deployment</a:t>
            </a:r>
          </a:p>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Involvement</a:t>
            </a:r>
          </a:p>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Execution</a:t>
            </a:r>
            <a:endPar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5" name="Isosceles Triangle 54"/>
          <p:cNvSpPr/>
          <p:nvPr/>
        </p:nvSpPr>
        <p:spPr>
          <a:xfrm rot="16654580">
            <a:off x="5694878" y="2238392"/>
            <a:ext cx="2160886" cy="2928098"/>
          </a:xfrm>
          <a:prstGeom prst="triangl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60" name="Rectangle 59"/>
          <p:cNvSpPr>
            <a:spLocks noChangeArrowheads="1"/>
          </p:cNvSpPr>
          <p:nvPr/>
        </p:nvSpPr>
        <p:spPr bwMode="auto">
          <a:xfrm rot="615794">
            <a:off x="5892636" y="3456547"/>
            <a:ext cx="2135256" cy="461665"/>
          </a:xfrm>
          <a:prstGeom prst="rect">
            <a:avLst/>
          </a:prstGeom>
          <a:noFill/>
          <a:ln w="9525">
            <a:noFill/>
            <a:miter lim="800000"/>
            <a:headEnd/>
            <a:tailEnd/>
          </a:ln>
        </p:spPr>
        <p:txBody>
          <a:bodyPr wrap="square">
            <a:spAutoFit/>
          </a:bodyPr>
          <a:lstStyle/>
          <a:p>
            <a:pPr marL="0" lvl="1"/>
            <a:r>
              <a:rPr lang="en-US" sz="2400" b="1" dirty="0" smtClean="0">
                <a:solidFill>
                  <a:schemeClr val="bg1"/>
                </a:solidFill>
                <a:effectLst>
                  <a:outerShdw blurRad="38100" dist="38100" dir="2700000" algn="tl">
                    <a:srgbClr val="000000">
                      <a:alpha val="43137"/>
                    </a:srgbClr>
                  </a:outerShdw>
                </a:effectLst>
              </a:rPr>
              <a:t> Engagement</a:t>
            </a:r>
            <a:endParaRPr lang="en-US" sz="2800"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2057400" y="5334000"/>
            <a:ext cx="6858000" cy="954107"/>
          </a:xfrm>
          <a:prstGeom prst="rect">
            <a:avLst/>
          </a:prstGeom>
          <a:solidFill>
            <a:schemeClr val="accent4">
              <a:lumMod val="75000"/>
            </a:schemeClr>
          </a:solid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Responsible: Pastors, PM/SS Directors, Action Teams, Church Coordinator</a:t>
            </a:r>
            <a:endParaRPr lang="en-US" sz="2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Snip Diagonal Corner Rectangle 13"/>
          <p:cNvSpPr/>
          <p:nvPr/>
        </p:nvSpPr>
        <p:spPr>
          <a:xfrm>
            <a:off x="210846" y="254493"/>
            <a:ext cx="5733494" cy="996782"/>
          </a:xfrm>
          <a:prstGeom prst="snip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4000" cap="small" dirty="0" smtClean="0">
                <a:solidFill>
                  <a:schemeClr val="bg1"/>
                </a:solidFill>
                <a:latin typeface="Arial" pitchFamily="34" charset="0"/>
                <a:ea typeface="ＭＳ Ｐゴシック" charset="0"/>
                <a:cs typeface="Arial" pitchFamily="34" charset="0"/>
              </a:rPr>
              <a:t>Vision One Million</a:t>
            </a:r>
            <a:endParaRPr lang="en-US" sz="4000" cap="small" dirty="0">
              <a:solidFill>
                <a:schemeClr val="bg1"/>
              </a:solidFill>
              <a:latin typeface="Arial" pitchFamily="34" charset="0"/>
              <a:cs typeface="Arial" pitchFamily="34" charset="0"/>
            </a:endParaRPr>
          </a:p>
        </p:txBody>
      </p:sp>
      <p:sp>
        <p:nvSpPr>
          <p:cNvPr id="15" name="Oval 14"/>
          <p:cNvSpPr/>
          <p:nvPr/>
        </p:nvSpPr>
        <p:spPr>
          <a:xfrm>
            <a:off x="3910460" y="2613630"/>
            <a:ext cx="1822450" cy="182880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a:spLocks noChangeArrowheads="1"/>
          </p:cNvSpPr>
          <p:nvPr/>
        </p:nvSpPr>
        <p:spPr bwMode="auto">
          <a:xfrm>
            <a:off x="3716785" y="3186240"/>
            <a:ext cx="2209800" cy="707886"/>
          </a:xfrm>
          <a:prstGeom prst="rect">
            <a:avLst/>
          </a:prstGeom>
          <a:noFill/>
          <a:ln w="9525">
            <a:noFill/>
            <a:miter lim="800000"/>
            <a:headEnd/>
            <a:tailEnd/>
          </a:ln>
        </p:spPr>
        <p:txBody>
          <a:bodyPr>
            <a:spAutoFit/>
          </a:bodyPr>
          <a:lstStyle/>
          <a:p>
            <a:pPr algn="ctr"/>
            <a:r>
              <a:rPr lang="en-US" sz="2000" b="1" dirty="0" smtClean="0">
                <a:solidFill>
                  <a:srgbClr val="000090"/>
                </a:solidFill>
              </a:rPr>
              <a:t>Comprehensive Evangelism</a:t>
            </a:r>
            <a:endParaRPr lang="en-US" sz="2000" b="1" dirty="0">
              <a:solidFill>
                <a:srgbClr val="00009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dissolve">
                                      <p:cBhvr>
                                        <p:cTn id="14" dur="500"/>
                                        <p:tgtEl>
                                          <p:spTgt spid="55"/>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0" grpId="0"/>
      <p:bldP spid="15"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838200" y="1752600"/>
            <a:ext cx="2791658" cy="1569660"/>
          </a:xfrm>
          <a:prstGeom prst="rect">
            <a:avLst/>
          </a:prstGeom>
          <a:solidFill>
            <a:srgbClr val="FFC000"/>
          </a:solid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Motivation</a:t>
            </a:r>
          </a:p>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Modeling</a:t>
            </a:r>
          </a:p>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Maintenance</a:t>
            </a:r>
            <a:endPar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6" name="Isosceles Triangle 55"/>
          <p:cNvSpPr/>
          <p:nvPr/>
        </p:nvSpPr>
        <p:spPr>
          <a:xfrm>
            <a:off x="3278820" y="4208462"/>
            <a:ext cx="3124200" cy="2268538"/>
          </a:xfrm>
          <a:prstGeom prst="triangl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1" name="Rectangle 60"/>
          <p:cNvSpPr>
            <a:spLocks noChangeArrowheads="1"/>
          </p:cNvSpPr>
          <p:nvPr/>
        </p:nvSpPr>
        <p:spPr bwMode="auto">
          <a:xfrm>
            <a:off x="3964620" y="5109467"/>
            <a:ext cx="1798838" cy="1200329"/>
          </a:xfrm>
          <a:prstGeom prst="rect">
            <a:avLst/>
          </a:prstGeom>
          <a:noFill/>
          <a:ln w="9525">
            <a:noFill/>
            <a:miter lim="800000"/>
            <a:headEnd/>
            <a:tailEnd/>
          </a:ln>
        </p:spPr>
        <p:txBody>
          <a:bodyPr wrap="square">
            <a:spAutoFit/>
          </a:bodyPr>
          <a:lstStyle/>
          <a:p>
            <a:pPr marL="0" lvl="1" algn="ctr"/>
            <a:r>
              <a:rPr lang="en-US" sz="2400" b="1" dirty="0" smtClean="0">
                <a:solidFill>
                  <a:schemeClr val="bg1"/>
                </a:solidFill>
                <a:effectLst>
                  <a:outerShdw blurRad="38100" dist="38100" dir="2700000" algn="tl">
                    <a:srgbClr val="000000">
                      <a:alpha val="43137"/>
                    </a:srgbClr>
                  </a:outerShdw>
                </a:effectLst>
                <a:latin typeface="+mj-lt"/>
                <a:cs typeface="Arial" pitchFamily="34" charset="0"/>
              </a:rPr>
              <a:t>Coaching and Mentoring</a:t>
            </a:r>
            <a:endParaRPr lang="en-US"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9" name="TextBox 8"/>
          <p:cNvSpPr txBox="1"/>
          <p:nvPr/>
        </p:nvSpPr>
        <p:spPr>
          <a:xfrm>
            <a:off x="6553200" y="2737732"/>
            <a:ext cx="2209800" cy="2677656"/>
          </a:xfrm>
          <a:prstGeom prst="rect">
            <a:avLst/>
          </a:prstGeom>
          <a:solidFill>
            <a:schemeClr val="accent4">
              <a:lumMod val="75000"/>
            </a:schemeClr>
          </a:solid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Responsible: Pastors, Vision One Million Action Teams, Church  Coordinator</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Snip Diagonal Corner Rectangle 12"/>
          <p:cNvSpPr/>
          <p:nvPr/>
        </p:nvSpPr>
        <p:spPr>
          <a:xfrm>
            <a:off x="210846" y="254493"/>
            <a:ext cx="5733494" cy="996782"/>
          </a:xfrm>
          <a:prstGeom prst="snip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4000" cap="small" dirty="0" smtClean="0">
                <a:solidFill>
                  <a:schemeClr val="bg1"/>
                </a:solidFill>
                <a:latin typeface="Arial" pitchFamily="34" charset="0"/>
                <a:ea typeface="ＭＳ Ｐゴシック" charset="0"/>
                <a:cs typeface="Arial" pitchFamily="34" charset="0"/>
              </a:rPr>
              <a:t>Vision One Million</a:t>
            </a:r>
            <a:endParaRPr lang="en-US" sz="4000" cap="small" dirty="0">
              <a:solidFill>
                <a:schemeClr val="bg1"/>
              </a:solidFill>
              <a:latin typeface="Arial" pitchFamily="34" charset="0"/>
              <a:cs typeface="Arial" pitchFamily="34" charset="0"/>
            </a:endParaRPr>
          </a:p>
        </p:txBody>
      </p:sp>
      <p:sp>
        <p:nvSpPr>
          <p:cNvPr id="14" name="Oval 13"/>
          <p:cNvSpPr/>
          <p:nvPr/>
        </p:nvSpPr>
        <p:spPr>
          <a:xfrm>
            <a:off x="3929695" y="3026896"/>
            <a:ext cx="1822450" cy="182880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3736020" y="3599506"/>
            <a:ext cx="2209800" cy="707886"/>
          </a:xfrm>
          <a:prstGeom prst="rect">
            <a:avLst/>
          </a:prstGeom>
          <a:noFill/>
          <a:ln w="9525">
            <a:noFill/>
            <a:miter lim="800000"/>
            <a:headEnd/>
            <a:tailEnd/>
          </a:ln>
        </p:spPr>
        <p:txBody>
          <a:bodyPr>
            <a:spAutoFit/>
          </a:bodyPr>
          <a:lstStyle/>
          <a:p>
            <a:pPr algn="ctr"/>
            <a:r>
              <a:rPr lang="en-US" sz="2000" b="1" dirty="0" smtClean="0">
                <a:solidFill>
                  <a:srgbClr val="000090"/>
                </a:solidFill>
              </a:rPr>
              <a:t>Comprehensive Evangelism</a:t>
            </a:r>
            <a:endParaRPr lang="en-US" sz="2000" b="1" dirty="0">
              <a:solidFill>
                <a:srgbClr val="00009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dissolve">
                                      <p:cBhvr>
                                        <p:cTn id="14" dur="500"/>
                                        <p:tgtEl>
                                          <p:spTgt spid="5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dissolve">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1981200"/>
            <a:ext cx="3810000" cy="1569660"/>
          </a:xfrm>
          <a:prstGeom prst="rect">
            <a:avLst/>
          </a:prstGeom>
          <a:solidFill>
            <a:schemeClr val="tx1">
              <a:lumMod val="85000"/>
              <a:lumOff val="15000"/>
            </a:schemeClr>
          </a:solidFill>
        </p:spPr>
        <p:txBody>
          <a:bodyPr wrap="square" rtlCol="0">
            <a:spAutoFit/>
          </a:bodyPr>
          <a:lstStyle/>
          <a:p>
            <a:pPr>
              <a:buFont typeface="Arial" pitchFamily="34" charset="0"/>
              <a:buChar char="•"/>
            </a:pPr>
            <a:r>
              <a:rPr lang="en-US" sz="3200" dirty="0" smtClean="0">
                <a:solidFill>
                  <a:schemeClr val="bg1"/>
                </a:solidFill>
                <a:latin typeface="Arial" pitchFamily="34" charset="0"/>
                <a:cs typeface="Arial" pitchFamily="34" charset="0"/>
              </a:rPr>
              <a:t>Special Worship </a:t>
            </a:r>
          </a:p>
          <a:p>
            <a:pPr>
              <a:buFont typeface="Arial" pitchFamily="34" charset="0"/>
              <a:buChar char="•"/>
            </a:pPr>
            <a:r>
              <a:rPr lang="en-US" sz="3200" dirty="0" smtClean="0">
                <a:solidFill>
                  <a:schemeClr val="bg1"/>
                </a:solidFill>
                <a:latin typeface="Arial" pitchFamily="34" charset="0"/>
                <a:cs typeface="Arial" pitchFamily="34" charset="0"/>
              </a:rPr>
              <a:t>Visitors Day</a:t>
            </a:r>
          </a:p>
          <a:p>
            <a:pPr>
              <a:buFont typeface="Arial" pitchFamily="34" charset="0"/>
              <a:buChar char="•"/>
            </a:pPr>
            <a:r>
              <a:rPr lang="en-US" sz="3200" dirty="0" smtClean="0">
                <a:solidFill>
                  <a:schemeClr val="bg1"/>
                </a:solidFill>
                <a:latin typeface="Arial" pitchFamily="34" charset="0"/>
                <a:cs typeface="Arial" pitchFamily="34" charset="0"/>
              </a:rPr>
              <a:t>Baptisms</a:t>
            </a:r>
            <a:endParaRPr lang="en-US" sz="3200" dirty="0">
              <a:solidFill>
                <a:schemeClr val="bg1"/>
              </a:solidFill>
              <a:latin typeface="Arial" pitchFamily="34" charset="0"/>
              <a:cs typeface="Arial" pitchFamily="34" charset="0"/>
            </a:endParaRPr>
          </a:p>
        </p:txBody>
      </p:sp>
      <p:sp>
        <p:nvSpPr>
          <p:cNvPr id="57" name="Isosceles Triangle 56"/>
          <p:cNvSpPr/>
          <p:nvPr/>
        </p:nvSpPr>
        <p:spPr>
          <a:xfrm rot="3300000">
            <a:off x="1689266" y="3692877"/>
            <a:ext cx="2279269" cy="2520246"/>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59" name="TextBox 58"/>
          <p:cNvSpPr txBox="1">
            <a:spLocks noChangeArrowheads="1"/>
          </p:cNvSpPr>
          <p:nvPr/>
        </p:nvSpPr>
        <p:spPr bwMode="auto">
          <a:xfrm rot="-1800000">
            <a:off x="1828215" y="4815723"/>
            <a:ext cx="1664238" cy="461665"/>
          </a:xfrm>
          <a:prstGeom prst="rect">
            <a:avLst/>
          </a:prstGeom>
          <a:noFill/>
          <a:ln w="9525">
            <a:noFill/>
            <a:miter lim="800000"/>
            <a:headEnd/>
            <a:tailEnd/>
          </a:ln>
        </p:spPr>
        <p:txBody>
          <a:bodyPr wrap="none">
            <a:spAutoFit/>
          </a:bodyPr>
          <a:lstStyle/>
          <a:p>
            <a:r>
              <a:rPr lang="en-US" sz="2400" b="1" dirty="0" smtClean="0">
                <a:solidFill>
                  <a:schemeClr val="bg1"/>
                </a:solidFill>
              </a:rPr>
              <a:t>Celebration</a:t>
            </a:r>
            <a:endParaRPr lang="en-US" sz="2400" dirty="0">
              <a:solidFill>
                <a:srgbClr val="FFFFFF"/>
              </a:solidFill>
            </a:endParaRPr>
          </a:p>
        </p:txBody>
      </p:sp>
      <p:sp>
        <p:nvSpPr>
          <p:cNvPr id="60" name="Rectangle 59"/>
          <p:cNvSpPr>
            <a:spLocks noChangeArrowheads="1"/>
          </p:cNvSpPr>
          <p:nvPr/>
        </p:nvSpPr>
        <p:spPr bwMode="auto">
          <a:xfrm rot="780000">
            <a:off x="5583287" y="4521317"/>
            <a:ext cx="1903413" cy="400110"/>
          </a:xfrm>
          <a:prstGeom prst="rect">
            <a:avLst/>
          </a:prstGeom>
          <a:noFill/>
          <a:ln w="9525">
            <a:noFill/>
            <a:miter lim="800000"/>
            <a:headEnd/>
            <a:tailEnd/>
          </a:ln>
        </p:spPr>
        <p:txBody>
          <a:bodyPr>
            <a:spAutoFit/>
          </a:bodyPr>
          <a:lstStyle/>
          <a:p>
            <a:pPr marL="0" lvl="1"/>
            <a:r>
              <a:rPr lang="en-US" sz="2000" b="1" dirty="0" smtClean="0">
                <a:solidFill>
                  <a:schemeClr val="bg1"/>
                </a:solidFill>
              </a:rPr>
              <a:t> Engagement</a:t>
            </a:r>
            <a:endParaRPr lang="en-US" sz="2400" dirty="0">
              <a:solidFill>
                <a:schemeClr val="bg1"/>
              </a:solidFill>
            </a:endParaRPr>
          </a:p>
        </p:txBody>
      </p:sp>
      <p:sp>
        <p:nvSpPr>
          <p:cNvPr id="11" name="TextBox 10"/>
          <p:cNvSpPr txBox="1"/>
          <p:nvPr/>
        </p:nvSpPr>
        <p:spPr>
          <a:xfrm>
            <a:off x="5867400" y="2438400"/>
            <a:ext cx="2980061" cy="2308324"/>
          </a:xfrm>
          <a:prstGeom prst="rect">
            <a:avLst/>
          </a:prstGeom>
          <a:solidFill>
            <a:schemeClr val="accent4">
              <a:lumMod val="75000"/>
            </a:schemeClr>
          </a:solid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Responsible: Pastors, Vision One Million Action Teams, Local Church Vision One Million Coordinator</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Snip Diagonal Corner Rectangle 13"/>
          <p:cNvSpPr/>
          <p:nvPr/>
        </p:nvSpPr>
        <p:spPr>
          <a:xfrm>
            <a:off x="210846" y="254493"/>
            <a:ext cx="5733494" cy="996782"/>
          </a:xfrm>
          <a:prstGeom prst="snip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4000" cap="small" dirty="0" smtClean="0">
                <a:solidFill>
                  <a:schemeClr val="bg1"/>
                </a:solidFill>
                <a:latin typeface="Arial" pitchFamily="34" charset="0"/>
                <a:ea typeface="ＭＳ Ｐゴシック" charset="0"/>
                <a:cs typeface="Arial" pitchFamily="34" charset="0"/>
              </a:rPr>
              <a:t>Vision One Million</a:t>
            </a:r>
            <a:endParaRPr lang="en-US" sz="4000" cap="small" dirty="0">
              <a:solidFill>
                <a:schemeClr val="bg1"/>
              </a:solidFill>
              <a:latin typeface="Arial" pitchFamily="34" charset="0"/>
              <a:cs typeface="Arial" pitchFamily="34" charset="0"/>
            </a:endParaRPr>
          </a:p>
        </p:txBody>
      </p:sp>
      <p:sp>
        <p:nvSpPr>
          <p:cNvPr id="15" name="Oval 14"/>
          <p:cNvSpPr/>
          <p:nvPr/>
        </p:nvSpPr>
        <p:spPr>
          <a:xfrm>
            <a:off x="3505191" y="3124200"/>
            <a:ext cx="1822450" cy="182880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a:spLocks noChangeArrowheads="1"/>
          </p:cNvSpPr>
          <p:nvPr/>
        </p:nvSpPr>
        <p:spPr bwMode="auto">
          <a:xfrm>
            <a:off x="3311516" y="3696810"/>
            <a:ext cx="2209800" cy="707886"/>
          </a:xfrm>
          <a:prstGeom prst="rect">
            <a:avLst/>
          </a:prstGeom>
          <a:noFill/>
          <a:ln w="9525">
            <a:noFill/>
            <a:miter lim="800000"/>
            <a:headEnd/>
            <a:tailEnd/>
          </a:ln>
        </p:spPr>
        <p:txBody>
          <a:bodyPr>
            <a:spAutoFit/>
          </a:bodyPr>
          <a:lstStyle/>
          <a:p>
            <a:pPr algn="ctr"/>
            <a:r>
              <a:rPr lang="en-US" sz="2000" b="1" dirty="0" smtClean="0">
                <a:solidFill>
                  <a:srgbClr val="000090"/>
                </a:solidFill>
              </a:rPr>
              <a:t>Comprehensive Evangelism</a:t>
            </a:r>
            <a:endParaRPr lang="en-US" sz="2000" b="1" dirty="0">
              <a:solidFill>
                <a:srgbClr val="00009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dissolve">
                                      <p:cBhvr>
                                        <p:cTn id="14" dur="500"/>
                                        <p:tgtEl>
                                          <p:spTgt spid="5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dissolve">
                                      <p:cBhvr>
                                        <p:cTn id="17" dur="500"/>
                                        <p:tgtEl>
                                          <p:spTgt spid="59"/>
                                        </p:tgtEl>
                                      </p:cBhvr>
                                    </p:animEffect>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dissolve">
                                      <p:cBhvr>
                                        <p:cTn id="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p:bldP spid="60" grpId="0"/>
      <p:bldP spid="1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743200" y="4724400"/>
            <a:ext cx="3352800" cy="1569660"/>
          </a:xfrm>
          <a:prstGeom prst="rect">
            <a:avLst/>
          </a:prstGeom>
          <a:solidFill>
            <a:srgbClr val="FF0000"/>
          </a:solid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rPr>
              <a:t> Integration </a:t>
            </a:r>
          </a:p>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rPr>
              <a:t> Fellowship</a:t>
            </a:r>
          </a:p>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rPr>
              <a:t> Discipleship</a:t>
            </a:r>
            <a:endParaRPr lang="en-US" sz="3200" dirty="0">
              <a:solidFill>
                <a:schemeClr val="bg1"/>
              </a:solidFill>
              <a:effectLst>
                <a:outerShdw blurRad="38100" dist="38100" dir="2700000" algn="tl">
                  <a:srgbClr val="000000">
                    <a:alpha val="43137"/>
                  </a:srgbClr>
                </a:outerShdw>
              </a:effectLst>
            </a:endParaRPr>
          </a:p>
        </p:txBody>
      </p:sp>
      <p:sp>
        <p:nvSpPr>
          <p:cNvPr id="20" name="Isosceles Triangle 19"/>
          <p:cNvSpPr/>
          <p:nvPr/>
        </p:nvSpPr>
        <p:spPr>
          <a:xfrm rot="6540000">
            <a:off x="1583130" y="1476178"/>
            <a:ext cx="1995488" cy="2748917"/>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dirty="0">
              <a:solidFill>
                <a:schemeClr val="tx2"/>
              </a:solidFill>
            </a:endParaRPr>
          </a:p>
        </p:txBody>
      </p:sp>
      <p:sp>
        <p:nvSpPr>
          <p:cNvPr id="21" name="TextBox 20"/>
          <p:cNvSpPr txBox="1">
            <a:spLocks noChangeArrowheads="1"/>
          </p:cNvSpPr>
          <p:nvPr/>
        </p:nvSpPr>
        <p:spPr bwMode="auto">
          <a:xfrm rot="1271419">
            <a:off x="1559194" y="2487344"/>
            <a:ext cx="1440972" cy="461665"/>
          </a:xfrm>
          <a:prstGeom prst="rect">
            <a:avLst/>
          </a:prstGeom>
          <a:noFill/>
          <a:ln w="9525">
            <a:noFill/>
            <a:miter lim="800000"/>
            <a:headEnd/>
            <a:tailEnd/>
          </a:ln>
        </p:spPr>
        <p:txBody>
          <a:bodyPr wrap="none">
            <a:spAutoFit/>
          </a:bodyPr>
          <a:lstStyle/>
          <a:p>
            <a:r>
              <a:rPr lang="en-US" sz="2400" b="1" dirty="0" smtClean="0">
                <a:solidFill>
                  <a:schemeClr val="bg1"/>
                </a:solidFill>
                <a:effectLst>
                  <a:outerShdw blurRad="38100" dist="38100" dir="2700000" algn="tl">
                    <a:srgbClr val="000000">
                      <a:alpha val="43137"/>
                    </a:srgbClr>
                  </a:outerShdw>
                </a:effectLst>
              </a:rPr>
              <a:t>Retention</a:t>
            </a:r>
            <a:endParaRPr lang="en-US" sz="2400" b="1" dirty="0">
              <a:solidFill>
                <a:srgbClr val="FFFFFF"/>
              </a:solidFill>
              <a:effectLst>
                <a:outerShdw blurRad="38100" dist="38100" dir="2700000" algn="tl">
                  <a:srgbClr val="000000">
                    <a:alpha val="43137"/>
                  </a:srgbClr>
                </a:outerShdw>
              </a:effectLst>
            </a:endParaRPr>
          </a:p>
        </p:txBody>
      </p:sp>
      <p:sp>
        <p:nvSpPr>
          <p:cNvPr id="13" name="TextBox 12"/>
          <p:cNvSpPr txBox="1"/>
          <p:nvPr/>
        </p:nvSpPr>
        <p:spPr>
          <a:xfrm>
            <a:off x="6096000" y="1919122"/>
            <a:ext cx="2362200" cy="2308324"/>
          </a:xfrm>
          <a:prstGeom prst="rect">
            <a:avLst/>
          </a:prstGeom>
          <a:solidFill>
            <a:schemeClr val="accent4">
              <a:lumMod val="75000"/>
            </a:schemeClr>
          </a:solid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Responsible: Pastors, PM/SS Directors, Retention officers, Small Groups </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Snip Diagonal Corner Rectangle 10"/>
          <p:cNvSpPr/>
          <p:nvPr/>
        </p:nvSpPr>
        <p:spPr>
          <a:xfrm>
            <a:off x="210846" y="254493"/>
            <a:ext cx="5733494" cy="996782"/>
          </a:xfrm>
          <a:prstGeom prst="snip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4000" cap="small" dirty="0" smtClean="0">
                <a:solidFill>
                  <a:schemeClr val="bg1"/>
                </a:solidFill>
                <a:latin typeface="Arial" pitchFamily="34" charset="0"/>
                <a:ea typeface="ＭＳ Ｐゴシック" charset="0"/>
                <a:cs typeface="Arial" pitchFamily="34" charset="0"/>
              </a:rPr>
              <a:t>Vision One Million</a:t>
            </a:r>
            <a:endParaRPr lang="en-US" sz="4000" cap="small" dirty="0">
              <a:solidFill>
                <a:schemeClr val="bg1"/>
              </a:solidFill>
              <a:latin typeface="Arial" pitchFamily="34" charset="0"/>
              <a:cs typeface="Arial" pitchFamily="34" charset="0"/>
            </a:endParaRPr>
          </a:p>
        </p:txBody>
      </p:sp>
      <p:sp>
        <p:nvSpPr>
          <p:cNvPr id="14" name="Oval 13"/>
          <p:cNvSpPr/>
          <p:nvPr/>
        </p:nvSpPr>
        <p:spPr>
          <a:xfrm>
            <a:off x="3435350" y="2718177"/>
            <a:ext cx="1822450" cy="182880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3241675" y="3290787"/>
            <a:ext cx="2209800" cy="707886"/>
          </a:xfrm>
          <a:prstGeom prst="rect">
            <a:avLst/>
          </a:prstGeom>
          <a:noFill/>
          <a:ln w="9525">
            <a:noFill/>
            <a:miter lim="800000"/>
            <a:headEnd/>
            <a:tailEnd/>
          </a:ln>
        </p:spPr>
        <p:txBody>
          <a:bodyPr>
            <a:spAutoFit/>
          </a:bodyPr>
          <a:lstStyle/>
          <a:p>
            <a:pPr algn="ctr"/>
            <a:r>
              <a:rPr lang="en-US" sz="2000" b="1" dirty="0" smtClean="0">
                <a:solidFill>
                  <a:srgbClr val="000090"/>
                </a:solidFill>
              </a:rPr>
              <a:t>Comprehensive Evangelism</a:t>
            </a:r>
            <a:endParaRPr lang="en-US" sz="2000" b="1" dirty="0">
              <a:solidFill>
                <a:srgbClr val="00009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dissolve">
                                      <p:cBhvr>
                                        <p:cTn id="14" dur="500"/>
                                        <p:tgtEl>
                                          <p:spTgt spid="2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304800"/>
            <a:ext cx="9238975" cy="6561784"/>
            <a:chOff x="-94975" y="387441"/>
            <a:chExt cx="9238975" cy="6561784"/>
          </a:xfrm>
        </p:grpSpPr>
        <p:sp>
          <p:nvSpPr>
            <p:cNvPr id="14" name="Can 13"/>
            <p:cNvSpPr/>
            <p:nvPr/>
          </p:nvSpPr>
          <p:spPr>
            <a:xfrm>
              <a:off x="4312790" y="533400"/>
              <a:ext cx="381000" cy="2291537"/>
            </a:xfrm>
            <a:prstGeom prst="can">
              <a:avLst/>
            </a:prstGeom>
            <a:solidFill>
              <a:schemeClr val="tx2">
                <a:lumMod val="60000"/>
                <a:lumOff val="40000"/>
              </a:schemeClr>
            </a:solidFill>
            <a:ln w="12700"/>
            <a:effectLst>
              <a:innerShdw blurRad="63500" dist="50800" dir="18900000">
                <a:prstClr val="black">
                  <a:alpha val="50000"/>
                </a:prstClr>
              </a:innerShdw>
            </a:effectLst>
          </p:spPr>
          <p:style>
            <a:lnRef idx="3">
              <a:schemeClr val="lt1"/>
            </a:lnRef>
            <a:fillRef idx="1">
              <a:schemeClr val="accent5"/>
            </a:fillRef>
            <a:effectRef idx="1">
              <a:schemeClr val="accent5"/>
            </a:effectRef>
            <a:fontRef idx="minor">
              <a:schemeClr val="lt1"/>
            </a:fontRef>
          </p:style>
          <p:txBody>
            <a:bodyPr/>
            <a:lstStyle/>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FAMI</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L</a:t>
              </a:r>
            </a:p>
            <a:p>
              <a:pPr algn="ctr" fontAlgn="auto">
                <a:spcBef>
                  <a:spcPts val="0"/>
                </a:spcBef>
                <a:spcAft>
                  <a:spcPts val="0"/>
                </a:spcAft>
                <a:defRPr/>
              </a:pPr>
              <a:r>
                <a:rPr lang="en-US" dirty="0">
                  <a:solidFill>
                    <a:schemeClr val="tx1"/>
                  </a:solidFill>
                  <a:effectLst>
                    <a:outerShdw blurRad="38100" dist="38100" dir="2700000" algn="tl">
                      <a:srgbClr val="000000">
                        <a:alpha val="43137"/>
                      </a:srgbClr>
                    </a:outerShdw>
                  </a:effectLst>
                  <a:latin typeface="Arial Narrow" pitchFamily="34" charset="0"/>
                  <a:cs typeface="Arial" pitchFamily="34" charset="0"/>
                </a:rPr>
                <a:t>Y</a:t>
              </a:r>
            </a:p>
          </p:txBody>
        </p:sp>
        <p:sp>
          <p:nvSpPr>
            <p:cNvPr id="27" name="Can 26"/>
            <p:cNvSpPr/>
            <p:nvPr/>
          </p:nvSpPr>
          <p:spPr>
            <a:xfrm rot="4818379">
              <a:off x="7001555" y="1095642"/>
              <a:ext cx="384048" cy="3900842"/>
            </a:xfrm>
            <a:prstGeom prst="can">
              <a:avLst/>
            </a:prstGeom>
            <a:solidFill>
              <a:schemeClr val="accent5">
                <a:lumMod val="40000"/>
                <a:lumOff val="60000"/>
              </a:schemeClr>
            </a:solidFill>
            <a:ln w="12700"/>
            <a:effectLst>
              <a:innerShdw blurRad="63500" dist="50800" dir="189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a:lstStyle/>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G</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L</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O</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B</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A </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L</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M</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I</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S</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S</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I</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O</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N</a:t>
              </a:r>
            </a:p>
          </p:txBody>
        </p:sp>
        <p:sp>
          <p:nvSpPr>
            <p:cNvPr id="19" name="Can 18"/>
            <p:cNvSpPr/>
            <p:nvPr/>
          </p:nvSpPr>
          <p:spPr>
            <a:xfrm rot="17820000">
              <a:off x="1717629" y="495453"/>
              <a:ext cx="381000" cy="4006208"/>
            </a:xfrm>
            <a:prstGeom prst="can">
              <a:avLst/>
            </a:prstGeom>
            <a:solidFill>
              <a:schemeClr val="accent4">
                <a:lumMod val="40000"/>
                <a:lumOff val="60000"/>
              </a:schemeClr>
            </a:solidFill>
            <a:ln w="12700"/>
            <a:effectLst>
              <a:innerShdw blurRad="63500" dist="50800" dir="189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a:lstStyle/>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REL</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I</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G. L</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I</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B</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E</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R</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T</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Y</a:t>
              </a:r>
              <a:endParaRPr lang="en-US"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17" name="Can 16"/>
            <p:cNvSpPr/>
            <p:nvPr/>
          </p:nvSpPr>
          <p:spPr>
            <a:xfrm rot="3342471">
              <a:off x="6200049" y="718175"/>
              <a:ext cx="381000" cy="3017326"/>
            </a:xfrm>
            <a:prstGeom prst="can">
              <a:avLst/>
            </a:prstGeom>
            <a:solidFill>
              <a:schemeClr val="accent5">
                <a:lumMod val="60000"/>
                <a:lumOff val="40000"/>
              </a:schemeClr>
            </a:solidFill>
            <a:ln w="12700"/>
            <a:effectLst>
              <a:innerShdw blurRad="63500" dist="50800" dir="189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a:lstStyle/>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PUB</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L</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I</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SH</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I</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NG</a:t>
              </a:r>
              <a:endParaRPr lang="en-US"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18" name="Can 17"/>
            <p:cNvSpPr/>
            <p:nvPr/>
          </p:nvSpPr>
          <p:spPr>
            <a:xfrm rot="1925596">
              <a:off x="3229312" y="4195263"/>
              <a:ext cx="381000" cy="2753962"/>
            </a:xfrm>
            <a:prstGeom prst="can">
              <a:avLst/>
            </a:prstGeom>
            <a:solidFill>
              <a:schemeClr val="accent4">
                <a:lumMod val="75000"/>
              </a:schemeClr>
            </a:solidFill>
            <a:ln w="12700"/>
            <a:effectLst>
              <a:innerShdw blurRad="63500" dist="50800" dir="189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anchor="b"/>
            <a:lstStyle/>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E</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D</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U</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C</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A</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T</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I</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O</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N</a:t>
              </a:r>
              <a:endParaRPr lang="en-US"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15" name="Can 14"/>
            <p:cNvSpPr/>
            <p:nvPr/>
          </p:nvSpPr>
          <p:spPr>
            <a:xfrm>
              <a:off x="4379844" y="4521806"/>
              <a:ext cx="381000" cy="2133600"/>
            </a:xfrm>
            <a:prstGeom prst="can">
              <a:avLst/>
            </a:prstGeom>
            <a:solidFill>
              <a:srgbClr val="66FF66"/>
            </a:solidFill>
            <a:ln w="12700"/>
            <a:effectLst>
              <a:innerShdw blurRad="63500" dist="50800" dir="189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anchor="b"/>
            <a:lstStyle/>
            <a:p>
              <a:pPr algn="ctr" fontAlgn="auto">
                <a:spcBef>
                  <a:spcPts val="0"/>
                </a:spcBef>
                <a:spcAft>
                  <a:spcPts val="0"/>
                </a:spcAft>
                <a:defRPr/>
              </a:pPr>
              <a:endPar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endParaRP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H</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E</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A</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L</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T</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H</a:t>
              </a:r>
              <a:endParaRPr lang="en-US"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25" name="Can 24"/>
            <p:cNvSpPr/>
            <p:nvPr/>
          </p:nvSpPr>
          <p:spPr>
            <a:xfrm rot="19098944">
              <a:off x="3041550" y="387441"/>
              <a:ext cx="381000" cy="3209360"/>
            </a:xfrm>
            <a:prstGeom prst="can">
              <a:avLst/>
            </a:prstGeom>
            <a:solidFill>
              <a:schemeClr val="accent4">
                <a:lumMod val="20000"/>
                <a:lumOff val="80000"/>
              </a:schemeClr>
            </a:solidFill>
            <a:ln w="12700"/>
            <a:effectLst>
              <a:innerShdw blurRad="63500" dist="50800" dir="189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WO</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M</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E</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N</a:t>
              </a:r>
              <a:endParaRPr lang="en-US"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26" name="Can 25"/>
            <p:cNvSpPr/>
            <p:nvPr/>
          </p:nvSpPr>
          <p:spPr>
            <a:xfrm rot="18971242">
              <a:off x="5660881" y="4003008"/>
              <a:ext cx="381000" cy="2667677"/>
            </a:xfrm>
            <a:prstGeom prst="can">
              <a:avLst/>
            </a:prstGeom>
            <a:solidFill>
              <a:srgbClr val="0DF30D"/>
            </a:solidFill>
            <a:ln w="12700"/>
            <a:effectLst>
              <a:innerShdw blurRad="63500" dist="50800" dir="189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anchor="b"/>
            <a:lstStyle/>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C</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H</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I</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L</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DREN</a:t>
              </a:r>
              <a:endParaRPr lang="en-US"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24" name="Can 23"/>
            <p:cNvSpPr/>
            <p:nvPr/>
          </p:nvSpPr>
          <p:spPr>
            <a:xfrm rot="1805728">
              <a:off x="5253012" y="1004961"/>
              <a:ext cx="384048" cy="2066254"/>
            </a:xfrm>
            <a:prstGeom prst="can">
              <a:avLst/>
            </a:prstGeom>
            <a:solidFill>
              <a:schemeClr val="tx2">
                <a:lumMod val="40000"/>
                <a:lumOff val="60000"/>
              </a:schemeClr>
            </a:solidFill>
            <a:ln w="12700"/>
            <a:effectLst>
              <a:innerShdw blurRad="63500" dist="50800" dir="18900000">
                <a:prstClr val="black">
                  <a:alpha val="50000"/>
                </a:prstClr>
              </a:innerShdw>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P</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M&amp;S</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S</a:t>
              </a:r>
            </a:p>
            <a:p>
              <a:pPr algn="ctr" fontAlgn="auto">
                <a:spcBef>
                  <a:spcPts val="0"/>
                </a:spcBef>
                <a:spcAft>
                  <a:spcPts val="0"/>
                </a:spcAft>
                <a:defRPr/>
              </a:pPr>
              <a:endPar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21" name="Can 20" title="YOUTH"/>
            <p:cNvSpPr/>
            <p:nvPr/>
          </p:nvSpPr>
          <p:spPr>
            <a:xfrm rot="5400000">
              <a:off x="6832811" y="2101185"/>
              <a:ext cx="387825" cy="3323606"/>
            </a:xfrm>
            <a:prstGeom prst="can">
              <a:avLst/>
            </a:prstGeom>
            <a:solidFill>
              <a:srgbClr val="92D050"/>
            </a:solidFill>
            <a:ln w="12700"/>
            <a:effectLst>
              <a:innerShdw blurRad="63500" dist="50800" dir="189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vert="vert270" anchor="ctr"/>
            <a:lstStyle/>
            <a:p>
              <a:pPr algn="ctr" fontAlgn="auto">
                <a:spcBef>
                  <a:spcPts val="0"/>
                </a:spcBef>
                <a:spcAft>
                  <a:spcPts val="0"/>
                </a:spcAft>
                <a:defRPr/>
              </a:pPr>
              <a:r>
                <a:rPr lang="en-US" spc="600"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YOUTH</a:t>
              </a:r>
            </a:p>
          </p:txBody>
        </p:sp>
        <p:sp>
          <p:nvSpPr>
            <p:cNvPr id="22" name="Can 21"/>
            <p:cNvSpPr/>
            <p:nvPr/>
          </p:nvSpPr>
          <p:spPr>
            <a:xfrm rot="17870696">
              <a:off x="6779474" y="3055699"/>
              <a:ext cx="381000" cy="3882817"/>
            </a:xfrm>
            <a:prstGeom prst="can">
              <a:avLst/>
            </a:prstGeom>
            <a:solidFill>
              <a:srgbClr val="00B050"/>
            </a:solidFill>
            <a:ln w="12700"/>
            <a:effectLst>
              <a:innerShdw blurRad="63500" dist="50800" dir="189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anchor="b"/>
            <a:lstStyle/>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COMMUN</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I</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CAT</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ION</a:t>
              </a:r>
            </a:p>
          </p:txBody>
        </p:sp>
        <p:sp>
          <p:nvSpPr>
            <p:cNvPr id="20" name="Can 19"/>
            <p:cNvSpPr/>
            <p:nvPr/>
          </p:nvSpPr>
          <p:spPr>
            <a:xfrm rot="4047011">
              <a:off x="2129017" y="3127358"/>
              <a:ext cx="381000" cy="3303701"/>
            </a:xfrm>
            <a:prstGeom prst="can">
              <a:avLst/>
            </a:prstGeom>
            <a:ln w="12700"/>
            <a:effectLst>
              <a:innerShdw blurRad="63500" dist="50800" dir="189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anchor="b"/>
            <a:lstStyle/>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M</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I</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N</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I</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S</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T</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E</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R</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I</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A</a:t>
              </a:r>
            </a:p>
            <a:p>
              <a:pPr algn="ctr" fontAlgn="auto">
                <a:spcBef>
                  <a:spcPts val="0"/>
                </a:spcBef>
                <a:spcAft>
                  <a:spcPts val="0"/>
                </a:spcAft>
                <a:defRPr/>
              </a:pPr>
              <a:r>
                <a:rPr lang="en-US"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L</a:t>
              </a:r>
            </a:p>
          </p:txBody>
        </p:sp>
        <p:sp>
          <p:nvSpPr>
            <p:cNvPr id="32" name="Can 31" title="YOUTH"/>
            <p:cNvSpPr/>
            <p:nvPr/>
          </p:nvSpPr>
          <p:spPr>
            <a:xfrm rot="5400000">
              <a:off x="1828714" y="2074283"/>
              <a:ext cx="387825" cy="3323606"/>
            </a:xfrm>
            <a:prstGeom prst="can">
              <a:avLst/>
            </a:prstGeom>
            <a:solidFill>
              <a:schemeClr val="accent4">
                <a:lumMod val="60000"/>
                <a:lumOff val="40000"/>
              </a:schemeClr>
            </a:solidFill>
            <a:ln w="12700"/>
            <a:effectLst>
              <a:innerShdw blurRad="63500" dist="50800" dir="189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vert="vert270" anchor="ctr"/>
            <a:lstStyle/>
            <a:p>
              <a:pPr algn="ctr" fontAlgn="auto">
                <a:spcBef>
                  <a:spcPts val="0"/>
                </a:spcBef>
                <a:spcAft>
                  <a:spcPts val="0"/>
                </a:spcAft>
                <a:defRPr/>
              </a:pPr>
              <a:r>
                <a:rPr lang="en-US" spc="600"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STEWARDSHIP</a:t>
              </a:r>
            </a:p>
          </p:txBody>
        </p:sp>
      </p:grpSp>
      <p:sp>
        <p:nvSpPr>
          <p:cNvPr id="31" name="Oval 30"/>
          <p:cNvSpPr/>
          <p:nvPr/>
        </p:nvSpPr>
        <p:spPr>
          <a:xfrm>
            <a:off x="3505200" y="2590800"/>
            <a:ext cx="1948054" cy="195484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Snip Diagonal Corner Rectangle 32"/>
          <p:cNvSpPr/>
          <p:nvPr/>
        </p:nvSpPr>
        <p:spPr>
          <a:xfrm>
            <a:off x="5512717" y="55485"/>
            <a:ext cx="3569748" cy="858915"/>
          </a:xfrm>
          <a:prstGeom prst="snip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cap="small" dirty="0" smtClean="0">
                <a:solidFill>
                  <a:schemeClr val="bg1"/>
                </a:solidFill>
                <a:effectLst>
                  <a:outerShdw blurRad="38100" dist="38100" dir="2700000" algn="tl">
                    <a:srgbClr val="000000">
                      <a:alpha val="43137"/>
                    </a:srgbClr>
                  </a:outerShdw>
                </a:effectLst>
                <a:ea typeface="ＭＳ Ｐゴシック" charset="0"/>
              </a:rPr>
              <a:t>Vision One Million &amp; The Ministries</a:t>
            </a:r>
            <a:endParaRPr lang="en-US" sz="2800" cap="small" dirty="0">
              <a:solidFill>
                <a:schemeClr val="bg1"/>
              </a:solidFill>
              <a:effectLst>
                <a:outerShdw blurRad="38100" dist="38100" dir="2700000" algn="tl">
                  <a:srgbClr val="000000">
                    <a:alpha val="43137"/>
                  </a:srgbClr>
                </a:outerShdw>
              </a:effectLst>
            </a:endParaRPr>
          </a:p>
        </p:txBody>
      </p:sp>
      <p:sp>
        <p:nvSpPr>
          <p:cNvPr id="34" name="Rectangle 33"/>
          <p:cNvSpPr>
            <a:spLocks noChangeArrowheads="1"/>
          </p:cNvSpPr>
          <p:nvPr/>
        </p:nvSpPr>
        <p:spPr bwMode="auto">
          <a:xfrm>
            <a:off x="3374327" y="3214278"/>
            <a:ext cx="2209800" cy="707886"/>
          </a:xfrm>
          <a:prstGeom prst="rect">
            <a:avLst/>
          </a:prstGeom>
          <a:noFill/>
          <a:ln w="9525">
            <a:noFill/>
            <a:miter lim="800000"/>
            <a:headEnd/>
            <a:tailEnd/>
          </a:ln>
        </p:spPr>
        <p:txBody>
          <a:bodyPr>
            <a:spAutoFit/>
          </a:bodyPr>
          <a:lstStyle/>
          <a:p>
            <a:pPr algn="ctr"/>
            <a:r>
              <a:rPr lang="en-US" sz="2000" b="1" dirty="0" smtClean="0">
                <a:solidFill>
                  <a:srgbClr val="000090"/>
                </a:solidFill>
              </a:rPr>
              <a:t>Comprehensive Evangelism</a:t>
            </a:r>
            <a:endParaRPr lang="en-US" sz="2000" b="1" dirty="0">
              <a:solidFill>
                <a:srgbClr val="00009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 y="457200"/>
            <a:ext cx="5943600" cy="1143000"/>
          </a:xfrm>
          <a:prstGeom prst="snip2DiagRect">
            <a:avLst/>
          </a:prstGeo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4000" cap="small"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How to Determine The Vision Number?</a:t>
            </a:r>
          </a:p>
        </p:txBody>
      </p:sp>
      <p:sp>
        <p:nvSpPr>
          <p:cNvPr id="29699" name="Content Placeholder 2"/>
          <p:cNvSpPr>
            <a:spLocks noGrp="1"/>
          </p:cNvSpPr>
          <p:nvPr>
            <p:ph idx="1"/>
          </p:nvPr>
        </p:nvSpPr>
        <p:spPr>
          <a:xfrm>
            <a:off x="228600" y="2514600"/>
            <a:ext cx="8763000" cy="2895600"/>
          </a:xfrm>
        </p:spPr>
        <p:txBody>
          <a:bodyPr>
            <a:noAutofit/>
          </a:bodyPr>
          <a:lstStyle/>
          <a:p>
            <a:pPr>
              <a:spcAft>
                <a:spcPts val="1800"/>
              </a:spcAft>
            </a:pPr>
            <a:r>
              <a:rPr lang="en-US" sz="3600" dirty="0" smtClean="0">
                <a:latin typeface="Arial Narrow" pitchFamily="34" charset="0"/>
                <a:cs typeface="Arial" pitchFamily="34" charset="0"/>
              </a:rPr>
              <a:t>For Each Union – </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cs typeface="Arial" pitchFamily="34" charset="0"/>
              </a:rPr>
              <a:t>30%</a:t>
            </a:r>
            <a:r>
              <a:rPr lang="en-US" sz="3600" dirty="0" smtClean="0">
                <a:solidFill>
                  <a:srgbClr val="FFC000"/>
                </a:solidFill>
                <a:latin typeface="Arial Narrow" pitchFamily="34" charset="0"/>
                <a:cs typeface="Arial" pitchFamily="34" charset="0"/>
              </a:rPr>
              <a:t> </a:t>
            </a:r>
            <a:r>
              <a:rPr lang="en-US" sz="3600" dirty="0" smtClean="0">
                <a:latin typeface="Arial Narrow" pitchFamily="34" charset="0"/>
                <a:cs typeface="Arial" pitchFamily="34" charset="0"/>
              </a:rPr>
              <a:t>of the Membership</a:t>
            </a:r>
          </a:p>
          <a:p>
            <a:pPr>
              <a:spcAft>
                <a:spcPts val="1800"/>
              </a:spcAft>
            </a:pPr>
            <a:r>
              <a:rPr lang="en-US" sz="3600" dirty="0" smtClean="0">
                <a:latin typeface="Arial Narrow" pitchFamily="34" charset="0"/>
                <a:cs typeface="Arial" pitchFamily="34" charset="0"/>
              </a:rPr>
              <a:t>For each Local Field – </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cs typeface="Arial" pitchFamily="34" charset="0"/>
              </a:rPr>
              <a:t>30%</a:t>
            </a:r>
            <a:r>
              <a:rPr lang="en-US" sz="3600" dirty="0" smtClean="0">
                <a:latin typeface="Arial Narrow" pitchFamily="34" charset="0"/>
                <a:cs typeface="Arial" pitchFamily="34" charset="0"/>
              </a:rPr>
              <a:t> of the Membership</a:t>
            </a:r>
          </a:p>
          <a:p>
            <a:pPr>
              <a:spcAft>
                <a:spcPts val="1800"/>
              </a:spcAft>
            </a:pPr>
            <a:r>
              <a:rPr lang="en-US" sz="3600" dirty="0" smtClean="0">
                <a:latin typeface="Arial Narrow" pitchFamily="34" charset="0"/>
                <a:cs typeface="Arial" pitchFamily="34" charset="0"/>
              </a:rPr>
              <a:t>For each Church - </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cs typeface="Arial" pitchFamily="34" charset="0"/>
              </a:rPr>
              <a:t>30%</a:t>
            </a:r>
            <a:r>
              <a:rPr lang="en-US" sz="3600" dirty="0" smtClean="0">
                <a:latin typeface="Arial Narrow" pitchFamily="34" charset="0"/>
                <a:cs typeface="Arial" pitchFamily="34" charset="0"/>
              </a:rPr>
              <a:t> of the membership</a:t>
            </a:r>
          </a:p>
        </p:txBody>
      </p:sp>
      <p:sp>
        <p:nvSpPr>
          <p:cNvPr id="4" name="Slide Number Placeholder 3"/>
          <p:cNvSpPr>
            <a:spLocks noGrp="1"/>
          </p:cNvSpPr>
          <p:nvPr>
            <p:ph type="sldNum" sz="quarter" idx="12"/>
          </p:nvPr>
        </p:nvSpPr>
        <p:spPr/>
        <p:txBody>
          <a:bodyPr/>
          <a:lstStyle/>
          <a:p>
            <a:pPr>
              <a:defRPr/>
            </a:pPr>
            <a:fld id="{AAA97EA7-9DCF-44F8-BDE8-F51C7AAA1073}" type="slidenum">
              <a:rPr lang="en-US" smtClean="0"/>
              <a:pPr>
                <a:defRPr/>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325562"/>
          </a:xfrm>
        </p:spPr>
        <p:style>
          <a:lnRef idx="0">
            <a:schemeClr val="accent1"/>
          </a:lnRef>
          <a:fillRef idx="3">
            <a:schemeClr val="accent1"/>
          </a:fillRef>
          <a:effectRef idx="3">
            <a:schemeClr val="accent1"/>
          </a:effectRef>
          <a:fontRef idx="minor">
            <a:schemeClr val="lt1"/>
          </a:fontRef>
        </p:style>
        <p:txBody>
          <a:bodyPr>
            <a:normAutofit/>
          </a:bodyPr>
          <a:lstStyle/>
          <a:p>
            <a:pPr>
              <a:defRPr/>
            </a:pPr>
            <a:r>
              <a:rPr lang="en-US" sz="3600" cap="small" dirty="0" smtClean="0">
                <a:solidFill>
                  <a:schemeClr val="bg1"/>
                </a:solidFill>
                <a:latin typeface="Arial" pitchFamily="34" charset="0"/>
                <a:cs typeface="Arial" pitchFamily="34" charset="0"/>
              </a:rPr>
              <a:t>Progression of Programs and Initiatives</a:t>
            </a:r>
            <a:endParaRPr lang="en-US" sz="3600" cap="small"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2133600" y="5257801"/>
            <a:ext cx="6553200" cy="1371599"/>
          </a:xfrm>
        </p:spPr>
        <p:txBody>
          <a:bodyPr>
            <a:normAutofit fontScale="92500" lnSpcReduction="10000"/>
          </a:bodyPr>
          <a:lstStyle/>
          <a:p>
            <a:pPr>
              <a:defRPr/>
            </a:pPr>
            <a:r>
              <a:rPr lang="en-US" sz="3000" b="1" dirty="0" smtClean="0">
                <a:latin typeface="Arial" pitchFamily="34" charset="0"/>
                <a:cs typeface="Arial" pitchFamily="34" charset="0"/>
              </a:rPr>
              <a:t>The Sigmoid curb is used to illustrate how living, social, and organizational entities rise and fall.</a:t>
            </a:r>
          </a:p>
          <a:p>
            <a:pPr>
              <a:defRPr/>
            </a:pPr>
            <a:endParaRPr lang="en-US" dirty="0">
              <a:latin typeface="Arial" pitchFamily="34" charset="0"/>
              <a:cs typeface="Arial" pitchFamily="34" charset="0"/>
            </a:endParaRPr>
          </a:p>
        </p:txBody>
      </p:sp>
      <p:grpSp>
        <p:nvGrpSpPr>
          <p:cNvPr id="11" name="Group 10"/>
          <p:cNvGrpSpPr/>
          <p:nvPr/>
        </p:nvGrpSpPr>
        <p:grpSpPr>
          <a:xfrm>
            <a:off x="854805" y="1265238"/>
            <a:ext cx="6956267" cy="3867150"/>
            <a:chOff x="854805" y="1265238"/>
            <a:chExt cx="6956267" cy="3867150"/>
          </a:xfrm>
        </p:grpSpPr>
        <p:grpSp>
          <p:nvGrpSpPr>
            <p:cNvPr id="4" name="Group 2"/>
            <p:cNvGrpSpPr>
              <a:grpSpLocks noChangeAspect="1"/>
            </p:cNvGrpSpPr>
            <p:nvPr/>
          </p:nvGrpSpPr>
          <p:grpSpPr bwMode="auto">
            <a:xfrm>
              <a:off x="854805" y="1265238"/>
              <a:ext cx="6956267" cy="3867150"/>
              <a:chOff x="1966" y="2050"/>
              <a:chExt cx="7555" cy="4320"/>
            </a:xfrm>
          </p:grpSpPr>
          <p:sp>
            <p:nvSpPr>
              <p:cNvPr id="13317" name="AutoShape 3"/>
              <p:cNvSpPr>
                <a:spLocks noChangeAspect="1" noChangeArrowheads="1"/>
              </p:cNvSpPr>
              <p:nvPr/>
            </p:nvSpPr>
            <p:spPr bwMode="auto">
              <a:xfrm>
                <a:off x="2279" y="2050"/>
                <a:ext cx="7200" cy="4320"/>
              </a:xfrm>
              <a:prstGeom prst="rect">
                <a:avLst/>
              </a:prstGeom>
              <a:noFill/>
              <a:ln w="9525">
                <a:noFill/>
                <a:miter lim="800000"/>
                <a:headEnd/>
                <a:tailEnd/>
              </a:ln>
            </p:spPr>
            <p:txBody>
              <a:bodyPr/>
              <a:lstStyle/>
              <a:p>
                <a:endParaRPr lang="en-US"/>
              </a:p>
            </p:txBody>
          </p:sp>
          <p:sp>
            <p:nvSpPr>
              <p:cNvPr id="13319" name="Text Box 5"/>
              <p:cNvSpPr txBox="1">
                <a:spLocks noChangeArrowheads="1"/>
              </p:cNvSpPr>
              <p:nvPr/>
            </p:nvSpPr>
            <p:spPr bwMode="auto">
              <a:xfrm>
                <a:off x="1966" y="3744"/>
                <a:ext cx="2115" cy="59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spcAft>
                    <a:spcPts val="1000"/>
                  </a:spcAft>
                </a:pPr>
                <a:r>
                  <a:rPr lang="en-US" sz="3200" b="1" dirty="0">
                    <a:latin typeface="Arial Narrow" pitchFamily="34" charset="0"/>
                  </a:rPr>
                  <a:t>Growth</a:t>
                </a:r>
                <a:endParaRPr lang="en-US" sz="4800" dirty="0">
                  <a:latin typeface="Arial Narrow" pitchFamily="34" charset="0"/>
                </a:endParaRPr>
              </a:p>
            </p:txBody>
          </p:sp>
          <p:sp>
            <p:nvSpPr>
              <p:cNvPr id="13320" name="Text Box 6"/>
              <p:cNvSpPr txBox="1">
                <a:spLocks noChangeArrowheads="1"/>
              </p:cNvSpPr>
              <p:nvPr/>
            </p:nvSpPr>
            <p:spPr bwMode="auto">
              <a:xfrm>
                <a:off x="4686" y="2509"/>
                <a:ext cx="2115" cy="59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spcAft>
                    <a:spcPts val="1000"/>
                  </a:spcAft>
                </a:pPr>
                <a:r>
                  <a:rPr lang="en-US" sz="3200" b="1" dirty="0">
                    <a:latin typeface="Arial Narrow" pitchFamily="34" charset="0"/>
                  </a:rPr>
                  <a:t>Plateau</a:t>
                </a:r>
                <a:endParaRPr lang="en-US" sz="4800" dirty="0">
                  <a:latin typeface="Arial Narrow" pitchFamily="34" charset="0"/>
                </a:endParaRPr>
              </a:p>
            </p:txBody>
          </p:sp>
          <p:sp>
            <p:nvSpPr>
              <p:cNvPr id="13321" name="Text Box 7"/>
              <p:cNvSpPr txBox="1">
                <a:spLocks noChangeArrowheads="1"/>
              </p:cNvSpPr>
              <p:nvPr/>
            </p:nvSpPr>
            <p:spPr bwMode="auto">
              <a:xfrm>
                <a:off x="7406" y="3786"/>
                <a:ext cx="2115" cy="59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spcAft>
                    <a:spcPts val="1000"/>
                  </a:spcAft>
                </a:pPr>
                <a:r>
                  <a:rPr lang="en-US" sz="3200" b="1" dirty="0">
                    <a:latin typeface="Arial Narrow" pitchFamily="34" charset="0"/>
                  </a:rPr>
                  <a:t>Decline</a:t>
                </a:r>
                <a:endParaRPr lang="en-US" sz="4800" dirty="0">
                  <a:latin typeface="Arial Narrow" pitchFamily="34" charset="0"/>
                </a:endParaRPr>
              </a:p>
            </p:txBody>
          </p:sp>
          <p:sp>
            <p:nvSpPr>
              <p:cNvPr id="13322" name="Text Box 8"/>
              <p:cNvSpPr txBox="1">
                <a:spLocks noChangeArrowheads="1"/>
              </p:cNvSpPr>
              <p:nvPr/>
            </p:nvSpPr>
            <p:spPr bwMode="auto">
              <a:xfrm>
                <a:off x="7364" y="5749"/>
                <a:ext cx="2115" cy="59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spcAft>
                    <a:spcPts val="1000"/>
                  </a:spcAft>
                </a:pPr>
                <a:r>
                  <a:rPr lang="en-US" sz="3200" b="1" dirty="0">
                    <a:latin typeface="Arial Narrow" pitchFamily="34" charset="0"/>
                  </a:rPr>
                  <a:t>End</a:t>
                </a:r>
                <a:endParaRPr lang="en-US" sz="4800" dirty="0">
                  <a:latin typeface="Arial Narrow" pitchFamily="34" charset="0"/>
                </a:endParaRPr>
              </a:p>
            </p:txBody>
          </p:sp>
          <p:sp>
            <p:nvSpPr>
              <p:cNvPr id="13318" name="Text Box 4"/>
              <p:cNvSpPr txBox="1">
                <a:spLocks noChangeArrowheads="1"/>
              </p:cNvSpPr>
              <p:nvPr/>
            </p:nvSpPr>
            <p:spPr bwMode="auto">
              <a:xfrm>
                <a:off x="2279" y="5773"/>
                <a:ext cx="2116" cy="59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spcAft>
                    <a:spcPts val="1000"/>
                  </a:spcAft>
                </a:pPr>
                <a:r>
                  <a:rPr lang="en-US" sz="3200" b="1" dirty="0">
                    <a:latin typeface="Arial Narrow" pitchFamily="34" charset="0"/>
                  </a:rPr>
                  <a:t>Beginning</a:t>
                </a:r>
                <a:endParaRPr lang="en-US" sz="4800" dirty="0">
                  <a:latin typeface="Arial Narrow" pitchFamily="34" charset="0"/>
                </a:endParaRPr>
              </a:p>
            </p:txBody>
          </p:sp>
        </p:grpSp>
        <p:sp>
          <p:nvSpPr>
            <p:cNvPr id="10" name="Freeform 9"/>
            <p:cNvSpPr/>
            <p:nvPr/>
          </p:nvSpPr>
          <p:spPr>
            <a:xfrm>
              <a:off x="1752600" y="2357715"/>
              <a:ext cx="5057959" cy="2214285"/>
            </a:xfrm>
            <a:custGeom>
              <a:avLst/>
              <a:gdLst>
                <a:gd name="connsiteX0" fmla="*/ 0 w 4474346"/>
                <a:gd name="connsiteY0" fmla="*/ 2206188 h 2306266"/>
                <a:gd name="connsiteX1" fmla="*/ 577049 w 4474346"/>
                <a:gd name="connsiteY1" fmla="*/ 2206188 h 2306266"/>
                <a:gd name="connsiteX2" fmla="*/ 1367161 w 4474346"/>
                <a:gd name="connsiteY2" fmla="*/ 1398320 h 2306266"/>
                <a:gd name="connsiteX3" fmla="*/ 2219418 w 4474346"/>
                <a:gd name="connsiteY3" fmla="*/ 164324 h 2306266"/>
                <a:gd name="connsiteX4" fmla="*/ 2707690 w 4474346"/>
                <a:gd name="connsiteY4" fmla="*/ 182079 h 2306266"/>
                <a:gd name="connsiteX5" fmla="*/ 3480047 w 4474346"/>
                <a:gd name="connsiteY5" fmla="*/ 1717916 h 2306266"/>
                <a:gd name="connsiteX6" fmla="*/ 3959441 w 4474346"/>
                <a:gd name="connsiteY6" fmla="*/ 2268332 h 2306266"/>
                <a:gd name="connsiteX7" fmla="*/ 4474346 w 4474346"/>
                <a:gd name="connsiteY7" fmla="*/ 2259454 h 2306266"/>
                <a:gd name="connsiteX8" fmla="*/ 4474346 w 4474346"/>
                <a:gd name="connsiteY8" fmla="*/ 2259454 h 2306266"/>
                <a:gd name="connsiteX0" fmla="*/ 0 w 4474346"/>
                <a:gd name="connsiteY0" fmla="*/ 2196690 h 2296768"/>
                <a:gd name="connsiteX1" fmla="*/ 577049 w 4474346"/>
                <a:gd name="connsiteY1" fmla="*/ 2196690 h 2296768"/>
                <a:gd name="connsiteX2" fmla="*/ 1367161 w 4474346"/>
                <a:gd name="connsiteY2" fmla="*/ 1388822 h 2296768"/>
                <a:gd name="connsiteX3" fmla="*/ 2120802 w 4474346"/>
                <a:gd name="connsiteY3" fmla="*/ 172582 h 2296768"/>
                <a:gd name="connsiteX4" fmla="*/ 2707690 w 4474346"/>
                <a:gd name="connsiteY4" fmla="*/ 172581 h 2296768"/>
                <a:gd name="connsiteX5" fmla="*/ 3480047 w 4474346"/>
                <a:gd name="connsiteY5" fmla="*/ 1708418 h 2296768"/>
                <a:gd name="connsiteX6" fmla="*/ 3959441 w 4474346"/>
                <a:gd name="connsiteY6" fmla="*/ 2258834 h 2296768"/>
                <a:gd name="connsiteX7" fmla="*/ 4474346 w 4474346"/>
                <a:gd name="connsiteY7" fmla="*/ 2249956 h 2296768"/>
                <a:gd name="connsiteX8" fmla="*/ 4474346 w 4474346"/>
                <a:gd name="connsiteY8" fmla="*/ 2249956 h 2296768"/>
                <a:gd name="connsiteX0" fmla="*/ 0 w 4474346"/>
                <a:gd name="connsiteY0" fmla="*/ 2179486 h 2299254"/>
                <a:gd name="connsiteX1" fmla="*/ 577049 w 4474346"/>
                <a:gd name="connsiteY1" fmla="*/ 2179486 h 2299254"/>
                <a:gd name="connsiteX2" fmla="*/ 1367161 w 4474346"/>
                <a:gd name="connsiteY2" fmla="*/ 1371618 h 2299254"/>
                <a:gd name="connsiteX3" fmla="*/ 2120802 w 4474346"/>
                <a:gd name="connsiteY3" fmla="*/ 155378 h 2299254"/>
                <a:gd name="connsiteX4" fmla="*/ 2707690 w 4474346"/>
                <a:gd name="connsiteY4" fmla="*/ 155377 h 2299254"/>
                <a:gd name="connsiteX5" fmla="*/ 3351089 w 4474346"/>
                <a:gd name="connsiteY5" fmla="*/ 1424884 h 2299254"/>
                <a:gd name="connsiteX6" fmla="*/ 3959441 w 4474346"/>
                <a:gd name="connsiteY6" fmla="*/ 2241630 h 2299254"/>
                <a:gd name="connsiteX7" fmla="*/ 4474346 w 4474346"/>
                <a:gd name="connsiteY7" fmla="*/ 2232752 h 2299254"/>
                <a:gd name="connsiteX8" fmla="*/ 4474346 w 4474346"/>
                <a:gd name="connsiteY8" fmla="*/ 2232752 h 2299254"/>
                <a:gd name="connsiteX0" fmla="*/ 0 w 4474346"/>
                <a:gd name="connsiteY0" fmla="*/ 2179486 h 2299254"/>
                <a:gd name="connsiteX1" fmla="*/ 834966 w 4474346"/>
                <a:gd name="connsiteY1" fmla="*/ 2143976 h 2299254"/>
                <a:gd name="connsiteX2" fmla="*/ 1367161 w 4474346"/>
                <a:gd name="connsiteY2" fmla="*/ 1371618 h 2299254"/>
                <a:gd name="connsiteX3" fmla="*/ 2120802 w 4474346"/>
                <a:gd name="connsiteY3" fmla="*/ 155378 h 2299254"/>
                <a:gd name="connsiteX4" fmla="*/ 2707690 w 4474346"/>
                <a:gd name="connsiteY4" fmla="*/ 155377 h 2299254"/>
                <a:gd name="connsiteX5" fmla="*/ 3351089 w 4474346"/>
                <a:gd name="connsiteY5" fmla="*/ 1424884 h 2299254"/>
                <a:gd name="connsiteX6" fmla="*/ 3959441 w 4474346"/>
                <a:gd name="connsiteY6" fmla="*/ 2241630 h 2299254"/>
                <a:gd name="connsiteX7" fmla="*/ 4474346 w 4474346"/>
                <a:gd name="connsiteY7" fmla="*/ 2232752 h 2299254"/>
                <a:gd name="connsiteX8" fmla="*/ 4474346 w 4474346"/>
                <a:gd name="connsiteY8" fmla="*/ 2232752 h 2299254"/>
                <a:gd name="connsiteX0" fmla="*/ 0 w 4239187"/>
                <a:gd name="connsiteY0" fmla="*/ 2214997 h 2299254"/>
                <a:gd name="connsiteX1" fmla="*/ 599807 w 4239187"/>
                <a:gd name="connsiteY1" fmla="*/ 2143976 h 2299254"/>
                <a:gd name="connsiteX2" fmla="*/ 1132002 w 4239187"/>
                <a:gd name="connsiteY2" fmla="*/ 1371618 h 2299254"/>
                <a:gd name="connsiteX3" fmla="*/ 1885643 w 4239187"/>
                <a:gd name="connsiteY3" fmla="*/ 155378 h 2299254"/>
                <a:gd name="connsiteX4" fmla="*/ 2472531 w 4239187"/>
                <a:gd name="connsiteY4" fmla="*/ 155377 h 2299254"/>
                <a:gd name="connsiteX5" fmla="*/ 3115930 w 4239187"/>
                <a:gd name="connsiteY5" fmla="*/ 1424884 h 2299254"/>
                <a:gd name="connsiteX6" fmla="*/ 3724282 w 4239187"/>
                <a:gd name="connsiteY6" fmla="*/ 2241630 h 2299254"/>
                <a:gd name="connsiteX7" fmla="*/ 4239187 w 4239187"/>
                <a:gd name="connsiteY7" fmla="*/ 2232752 h 2299254"/>
                <a:gd name="connsiteX8" fmla="*/ 4239187 w 4239187"/>
                <a:gd name="connsiteY8" fmla="*/ 2232752 h 229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9187" h="2299254">
                  <a:moveTo>
                    <a:pt x="0" y="2214997"/>
                  </a:moveTo>
                  <a:cubicBezTo>
                    <a:pt x="174594" y="2282319"/>
                    <a:pt x="411140" y="2284539"/>
                    <a:pt x="599807" y="2143976"/>
                  </a:cubicBezTo>
                  <a:cubicBezTo>
                    <a:pt x="788474" y="2003413"/>
                    <a:pt x="917696" y="1703051"/>
                    <a:pt x="1132002" y="1371618"/>
                  </a:cubicBezTo>
                  <a:cubicBezTo>
                    <a:pt x="1346308" y="1040185"/>
                    <a:pt x="1662222" y="358085"/>
                    <a:pt x="1885643" y="155378"/>
                  </a:cubicBezTo>
                  <a:cubicBezTo>
                    <a:pt x="2109064" y="-47329"/>
                    <a:pt x="2267483" y="-56207"/>
                    <a:pt x="2472531" y="155377"/>
                  </a:cubicBezTo>
                  <a:cubicBezTo>
                    <a:pt x="2677579" y="366961"/>
                    <a:pt x="2907305" y="1077175"/>
                    <a:pt x="3115930" y="1424884"/>
                  </a:cubicBezTo>
                  <a:cubicBezTo>
                    <a:pt x="3324555" y="1772593"/>
                    <a:pt x="3537073" y="2106985"/>
                    <a:pt x="3724282" y="2241630"/>
                  </a:cubicBezTo>
                  <a:cubicBezTo>
                    <a:pt x="3911491" y="2376275"/>
                    <a:pt x="4239187" y="2232752"/>
                    <a:pt x="4239187" y="2232752"/>
                  </a:cubicBezTo>
                  <a:lnTo>
                    <a:pt x="4239187" y="2232752"/>
                  </a:lnTo>
                </a:path>
              </a:pathLst>
            </a:cu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4000" cap="small" dirty="0" smtClean="0">
                <a:solidFill>
                  <a:schemeClr val="bg1"/>
                </a:solidFill>
                <a:effectLst>
                  <a:outerShdw blurRad="38100" dist="38100" dir="2700000" algn="tl">
                    <a:srgbClr val="000000">
                      <a:alpha val="43137"/>
                    </a:srgbClr>
                  </a:outerShdw>
                </a:effectLst>
              </a:rPr>
              <a:t>How to Implement Vision One Million in the District or Church?</a:t>
            </a:r>
          </a:p>
        </p:txBody>
      </p:sp>
      <p:sp>
        <p:nvSpPr>
          <p:cNvPr id="30723" name="Content Placeholder 2"/>
          <p:cNvSpPr>
            <a:spLocks noGrp="1"/>
          </p:cNvSpPr>
          <p:nvPr>
            <p:ph idx="1"/>
          </p:nvPr>
        </p:nvSpPr>
        <p:spPr>
          <a:solidFill>
            <a:srgbClr val="FFFFFF">
              <a:alpha val="50196"/>
            </a:srgbClr>
          </a:solidFill>
        </p:spPr>
        <p:style>
          <a:lnRef idx="2">
            <a:schemeClr val="accent4"/>
          </a:lnRef>
          <a:fillRef idx="1">
            <a:schemeClr val="lt1"/>
          </a:fillRef>
          <a:effectRef idx="0">
            <a:schemeClr val="accent4"/>
          </a:effectRef>
          <a:fontRef idx="minor">
            <a:schemeClr val="dk1"/>
          </a:fontRef>
        </p:style>
        <p:txBody>
          <a:bodyPr>
            <a:normAutofit lnSpcReduction="10000"/>
          </a:bodyPr>
          <a:lstStyle/>
          <a:p>
            <a:pPr lvl="1"/>
            <a:r>
              <a:rPr lang="en-US" sz="3000" b="1" dirty="0" smtClean="0">
                <a:solidFill>
                  <a:srgbClr val="FF0000"/>
                </a:solidFill>
                <a:latin typeface="Arial" pitchFamily="34" charset="0"/>
                <a:cs typeface="Arial" pitchFamily="34" charset="0"/>
              </a:rPr>
              <a:t>Appoint</a:t>
            </a:r>
            <a:r>
              <a:rPr lang="en-US" sz="3000" dirty="0" smtClean="0">
                <a:latin typeface="Arial" pitchFamily="34" charset="0"/>
                <a:cs typeface="Arial" pitchFamily="34" charset="0"/>
              </a:rPr>
              <a:t> a Vision One Million Action Committee with representatives from each Church or Ministry</a:t>
            </a:r>
          </a:p>
          <a:p>
            <a:pPr>
              <a:buFont typeface="Arial" charset="0"/>
              <a:buNone/>
            </a:pPr>
            <a:endParaRPr lang="en-US" sz="3000" dirty="0" smtClean="0">
              <a:latin typeface="Arial" pitchFamily="34" charset="0"/>
              <a:cs typeface="Arial" pitchFamily="34" charset="0"/>
            </a:endParaRPr>
          </a:p>
          <a:p>
            <a:pPr lvl="1"/>
            <a:r>
              <a:rPr lang="en-US" sz="3000" b="1" dirty="0" smtClean="0">
                <a:solidFill>
                  <a:srgbClr val="FF0000"/>
                </a:solidFill>
                <a:latin typeface="Arial" pitchFamily="34" charset="0"/>
                <a:cs typeface="Arial" pitchFamily="34" charset="0"/>
              </a:rPr>
              <a:t>Train the team </a:t>
            </a:r>
            <a:r>
              <a:rPr lang="en-US" sz="3000" dirty="0" smtClean="0">
                <a:latin typeface="Arial" pitchFamily="34" charset="0"/>
                <a:cs typeface="Arial" pitchFamily="34" charset="0"/>
              </a:rPr>
              <a:t>on the details of Vision One Million</a:t>
            </a:r>
          </a:p>
          <a:p>
            <a:pPr lvl="1"/>
            <a:endParaRPr lang="en-US" sz="3000" dirty="0" smtClean="0">
              <a:latin typeface="Arial" pitchFamily="34" charset="0"/>
              <a:cs typeface="Arial" pitchFamily="34" charset="0"/>
            </a:endParaRPr>
          </a:p>
          <a:p>
            <a:pPr lvl="1"/>
            <a:r>
              <a:rPr lang="en-US" sz="3000" dirty="0" smtClean="0">
                <a:latin typeface="Arial" pitchFamily="34" charset="0"/>
                <a:cs typeface="Arial" pitchFamily="34" charset="0"/>
              </a:rPr>
              <a:t>Empower the team to </a:t>
            </a:r>
            <a:r>
              <a:rPr lang="en-US" sz="3000" b="1" dirty="0" smtClean="0">
                <a:solidFill>
                  <a:srgbClr val="FF0000"/>
                </a:solidFill>
                <a:latin typeface="Arial" pitchFamily="34" charset="0"/>
                <a:cs typeface="Arial" pitchFamily="34" charset="0"/>
              </a:rPr>
              <a:t>Promote the Initiative</a:t>
            </a:r>
            <a:r>
              <a:rPr lang="en-US" sz="3000" dirty="0" smtClean="0">
                <a:solidFill>
                  <a:srgbClr val="FF0000"/>
                </a:solidFill>
                <a:latin typeface="Arial" pitchFamily="34" charset="0"/>
                <a:cs typeface="Arial" pitchFamily="34" charset="0"/>
              </a:rPr>
              <a:t> </a:t>
            </a:r>
            <a:r>
              <a:rPr lang="en-US" sz="3000" dirty="0" smtClean="0">
                <a:latin typeface="Arial" pitchFamily="34" charset="0"/>
                <a:cs typeface="Arial" pitchFamily="34" charset="0"/>
              </a:rPr>
              <a:t>across the District</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532797E9-3AAF-42C5-9A54-F39F1EF5D1A2}" type="slidenum">
              <a:rPr lang="en-US" smtClean="0"/>
              <a:pPr>
                <a:defRPr/>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EFB89F-84CE-4781-BCDA-C284EBC8AA06}" type="slidenum">
              <a:rPr lang="en-US" smtClean="0"/>
              <a:pPr>
                <a:defRPr/>
              </a:pPr>
              <a:t>21</a:t>
            </a:fld>
            <a:endParaRPr lang="en-US" dirty="0"/>
          </a:p>
        </p:txBody>
      </p:sp>
      <p:sp>
        <p:nvSpPr>
          <p:cNvPr id="7" name="Rectangle 6"/>
          <p:cNvSpPr/>
          <p:nvPr/>
        </p:nvSpPr>
        <p:spPr>
          <a:xfrm>
            <a:off x="533400" y="381000"/>
            <a:ext cx="8305800" cy="5693866"/>
          </a:xfrm>
          <a:prstGeom prst="rect">
            <a:avLst/>
          </a:prstGeom>
          <a:solidFill>
            <a:srgbClr val="FFFFFF">
              <a:alpha val="50196"/>
            </a:srgbClr>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800" dirty="0" smtClean="0">
                <a:latin typeface="Arial" pitchFamily="34" charset="0"/>
                <a:cs typeface="Arial" pitchFamily="34" charset="0"/>
              </a:rPr>
              <a:t>How to implement Vision One Million In your district or church:</a:t>
            </a:r>
          </a:p>
          <a:p>
            <a:endParaRPr lang="en-US" sz="2800" dirty="0" smtClean="0">
              <a:latin typeface="Arial" pitchFamily="34" charset="0"/>
              <a:cs typeface="Arial" pitchFamily="34" charset="0"/>
            </a:endParaRPr>
          </a:p>
          <a:p>
            <a:pPr lvl="7"/>
            <a:r>
              <a:rPr lang="en-US" sz="2800" b="1" dirty="0" smtClean="0">
                <a:solidFill>
                  <a:srgbClr val="008000"/>
                </a:solidFill>
                <a:latin typeface="Arial" pitchFamily="34" charset="0"/>
                <a:cs typeface="Arial" pitchFamily="34" charset="0"/>
              </a:rPr>
              <a:t>PREACH….</a:t>
            </a:r>
          </a:p>
          <a:p>
            <a:pPr lvl="7"/>
            <a:r>
              <a:rPr lang="en-US" sz="2800" b="1" dirty="0" smtClean="0">
                <a:solidFill>
                  <a:srgbClr val="CC00CC"/>
                </a:solidFill>
                <a:latin typeface="Arial" pitchFamily="34" charset="0"/>
                <a:cs typeface="Arial" pitchFamily="34" charset="0"/>
              </a:rPr>
              <a:t>EXPLAIN…. </a:t>
            </a:r>
          </a:p>
          <a:p>
            <a:pPr lvl="7"/>
            <a:r>
              <a:rPr lang="en-US" sz="2800" b="1" dirty="0" smtClean="0">
                <a:solidFill>
                  <a:srgbClr val="CC0000"/>
                </a:solidFill>
                <a:latin typeface="Arial" pitchFamily="34" charset="0"/>
                <a:cs typeface="Arial" pitchFamily="34" charset="0"/>
              </a:rPr>
              <a:t>RECRUIT….</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Train the recruited Passionate Disciples</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Members of the Vision One Million Action Team may assist in conducting the training</a:t>
            </a:r>
          </a:p>
          <a:p>
            <a:endParaRPr lang="en-US" sz="2800" dirty="0" smtClean="0">
              <a:latin typeface="Arial" pitchFamily="34" charset="0"/>
              <a:cs typeface="Arial" pitchFamily="34" charset="0"/>
            </a:endParaRPr>
          </a:p>
          <a:p>
            <a:r>
              <a:rPr lang="en-US" sz="2800" dirty="0" smtClean="0">
                <a:solidFill>
                  <a:srgbClr val="FF0000"/>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Challenge</a:t>
            </a:r>
            <a:r>
              <a:rPr lang="en-US" sz="2800" dirty="0" smtClean="0">
                <a:latin typeface="Arial" pitchFamily="34" charset="0"/>
                <a:cs typeface="Arial" pitchFamily="34" charset="0"/>
              </a:rPr>
              <a:t> the Passionate Disciple to work!</a:t>
            </a:r>
            <a:endParaRPr lang="en-US" sz="28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457200" y="1600200"/>
            <a:ext cx="7696200" cy="4525963"/>
          </a:xfrm>
        </p:spPr>
        <p:txBody>
          <a:bodyPr>
            <a:normAutofit/>
          </a:bodyPr>
          <a:lstStyle/>
          <a:p>
            <a:pPr>
              <a:buFont typeface="Arial" charset="0"/>
              <a:buNone/>
            </a:pPr>
            <a:r>
              <a:rPr lang="en-US" dirty="0" smtClean="0"/>
              <a:t>	</a:t>
            </a:r>
          </a:p>
        </p:txBody>
      </p:sp>
      <p:sp>
        <p:nvSpPr>
          <p:cNvPr id="4" name="Slide Number Placeholder 3"/>
          <p:cNvSpPr>
            <a:spLocks noGrp="1"/>
          </p:cNvSpPr>
          <p:nvPr>
            <p:ph type="sldNum" sz="quarter" idx="12"/>
          </p:nvPr>
        </p:nvSpPr>
        <p:spPr/>
        <p:txBody>
          <a:bodyPr/>
          <a:lstStyle/>
          <a:p>
            <a:pPr>
              <a:defRPr/>
            </a:pPr>
            <a:fld id="{69E8F017-27FD-44B3-BD59-7BB8B68789DB}" type="slidenum">
              <a:rPr lang="en-US" smtClean="0"/>
              <a:pPr>
                <a:defRPr/>
              </a:pPr>
              <a:t>22</a:t>
            </a:fld>
            <a:endParaRPr lang="en-US" dirty="0"/>
          </a:p>
        </p:txBody>
      </p:sp>
      <p:sp>
        <p:nvSpPr>
          <p:cNvPr id="7" name="TextBox 6"/>
          <p:cNvSpPr txBox="1"/>
          <p:nvPr/>
        </p:nvSpPr>
        <p:spPr>
          <a:xfrm>
            <a:off x="457200" y="1828800"/>
            <a:ext cx="8365574" cy="3108543"/>
          </a:xfrm>
          <a:prstGeom prst="rect">
            <a:avLst/>
          </a:prstGeom>
          <a:noFill/>
        </p:spPr>
        <p:txBody>
          <a:bodyPr wrap="square" rtlCol="0">
            <a:spAutoFit/>
          </a:bodyPr>
          <a:lstStyle/>
          <a:p>
            <a:r>
              <a:rPr lang="en-US" sz="2800" dirty="0" smtClean="0">
                <a:latin typeface="Arial" pitchFamily="34" charset="0"/>
                <a:cs typeface="Arial" pitchFamily="34" charset="0"/>
              </a:rPr>
              <a:t>Passionate Disciples may take their baptismal prospects to the </a:t>
            </a:r>
            <a:r>
              <a:rPr lang="en-US" sz="2800" b="1" dirty="0" smtClean="0">
                <a:solidFill>
                  <a:srgbClr val="FCA304"/>
                </a:solidFill>
                <a:latin typeface="Arial" pitchFamily="34" charset="0"/>
                <a:cs typeface="Arial" pitchFamily="34" charset="0"/>
              </a:rPr>
              <a:t>small group </a:t>
            </a:r>
            <a:r>
              <a:rPr lang="en-US" sz="2800" dirty="0" smtClean="0">
                <a:latin typeface="Arial" pitchFamily="34" charset="0"/>
                <a:cs typeface="Arial" pitchFamily="34" charset="0"/>
              </a:rPr>
              <a:t>for group study and fellowship.</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Passionate Disciples functioning in </a:t>
            </a:r>
            <a:r>
              <a:rPr lang="en-US" sz="2800" b="1" dirty="0" smtClean="0">
                <a:solidFill>
                  <a:srgbClr val="FF9900"/>
                </a:solidFill>
                <a:latin typeface="Arial" pitchFamily="34" charset="0"/>
                <a:cs typeface="Arial" pitchFamily="34" charset="0"/>
              </a:rPr>
              <a:t>Small Groups </a:t>
            </a:r>
            <a:r>
              <a:rPr lang="en-US" sz="2800" dirty="0" smtClean="0">
                <a:latin typeface="Arial" pitchFamily="34" charset="0"/>
                <a:cs typeface="Arial" pitchFamily="34" charset="0"/>
              </a:rPr>
              <a:t>help to orientate  prospects into the faith through the development of strong Social Relationships.</a:t>
            </a:r>
            <a:endParaRPr lang="en-US" sz="3200" dirty="0" smtClean="0">
              <a:latin typeface="Arial" pitchFamily="34" charset="0"/>
              <a:cs typeface="Arial" pitchFamily="34" charset="0"/>
            </a:endParaRPr>
          </a:p>
        </p:txBody>
      </p:sp>
      <p:pic>
        <p:nvPicPr>
          <p:cNvPr id="5" name="Picture 2" descr="http://www.whiteestate.org/graphics/ellenwh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399" y="5067300"/>
            <a:ext cx="1278975" cy="144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Snip Diagonal Corner Rectangle 8"/>
          <p:cNvSpPr/>
          <p:nvPr/>
        </p:nvSpPr>
        <p:spPr>
          <a:xfrm>
            <a:off x="195309" y="152400"/>
            <a:ext cx="5733494" cy="1524000"/>
          </a:xfrm>
          <a:prstGeom prst="snip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cap="small" dirty="0" smtClean="0">
                <a:solidFill>
                  <a:schemeClr val="bg1"/>
                </a:solidFill>
                <a:latin typeface="Arial" pitchFamily="34" charset="0"/>
                <a:ea typeface="ＭＳ Ｐゴシック" charset="0"/>
                <a:cs typeface="Arial" pitchFamily="34" charset="0"/>
              </a:rPr>
              <a:t>Relationship between Vision One Million and Small Groups</a:t>
            </a:r>
            <a:endParaRPr lang="en-US" sz="3200" cap="small" dirty="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914400" y="1752600"/>
            <a:ext cx="7315200" cy="4267200"/>
          </a:xfrm>
          <a:prstGeom prst="round2DiagRect">
            <a:avLst/>
          </a:prstGeom>
          <a:solidFill>
            <a:srgbClr val="FFFFFF">
              <a:alpha val="49804"/>
            </a:srgbClr>
          </a:solidFill>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a:buFont typeface="Arial" charset="0"/>
              <a:buNone/>
            </a:pPr>
            <a:r>
              <a:rPr lang="en-US" dirty="0" smtClean="0"/>
              <a:t>	‘’The best help that ministers can give the members of our churches is not sermonizing, but planning work for them. Give each one something to do for others. Help all to see that as receivers of the grace of Christ they are under obligation to work for Him. And let all be taught how to work. Especially should those who are newly come to the faith be educated to become laborers together with God. </a:t>
            </a:r>
          </a:p>
          <a:p>
            <a:endParaRPr lang="en-US" dirty="0" smtClean="0"/>
          </a:p>
        </p:txBody>
      </p:sp>
      <p:sp>
        <p:nvSpPr>
          <p:cNvPr id="4" name="Slide Number Placeholder 3"/>
          <p:cNvSpPr>
            <a:spLocks noGrp="1"/>
          </p:cNvSpPr>
          <p:nvPr>
            <p:ph type="sldNum" sz="quarter" idx="12"/>
          </p:nvPr>
        </p:nvSpPr>
        <p:spPr/>
        <p:txBody>
          <a:bodyPr/>
          <a:lstStyle/>
          <a:p>
            <a:pPr>
              <a:defRPr/>
            </a:pPr>
            <a:fld id="{69E8F017-27FD-44B3-BD59-7BB8B68789DB}" type="slidenum">
              <a:rPr lang="en-US" smtClean="0"/>
              <a:pPr>
                <a:defRPr/>
              </a:pPr>
              <a:t>23</a:t>
            </a:fld>
            <a:endParaRPr lang="en-US" dirty="0"/>
          </a:p>
        </p:txBody>
      </p:sp>
      <p:pic>
        <p:nvPicPr>
          <p:cNvPr id="5" name="Picture 2" descr="http://www.whiteestate.org/graphics/ellenwh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399" y="5067300"/>
            <a:ext cx="1278975" cy="144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nip Diagonal Corner Rectangle 7"/>
          <p:cNvSpPr/>
          <p:nvPr/>
        </p:nvSpPr>
        <p:spPr>
          <a:xfrm>
            <a:off x="195309" y="152400"/>
            <a:ext cx="4605291" cy="1143000"/>
          </a:xfrm>
          <a:prstGeom prst="snip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cap="small" dirty="0" smtClean="0">
                <a:solidFill>
                  <a:schemeClr val="bg1"/>
                </a:solidFill>
                <a:latin typeface="Arial" pitchFamily="34" charset="0"/>
                <a:ea typeface="ＭＳ Ｐゴシック" charset="0"/>
                <a:cs typeface="Arial" pitchFamily="34" charset="0"/>
              </a:rPr>
              <a:t>Spirit of Prophecy Foundation</a:t>
            </a:r>
            <a:endParaRPr lang="en-US" sz="3200" cap="small" dirty="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304800" y="1524000"/>
            <a:ext cx="8229600" cy="4525963"/>
          </a:xfrm>
          <a:prstGeom prst="round2DiagRect">
            <a:avLst/>
          </a:prstGeom>
          <a:solidFill>
            <a:srgbClr val="FFFFFF">
              <a:alpha val="50196"/>
            </a:srgbClr>
          </a:solidFill>
        </p:spPr>
        <p:style>
          <a:lnRef idx="2">
            <a:schemeClr val="accent4"/>
          </a:lnRef>
          <a:fillRef idx="1">
            <a:schemeClr val="lt1"/>
          </a:fillRef>
          <a:effectRef idx="0">
            <a:schemeClr val="accent4"/>
          </a:effectRef>
          <a:fontRef idx="minor">
            <a:schemeClr val="dk1"/>
          </a:fontRef>
        </p:style>
        <p:txBody>
          <a:bodyPr/>
          <a:lstStyle/>
          <a:p>
            <a:r>
              <a:rPr lang="en-US" dirty="0" smtClean="0"/>
              <a:t>If set to work, the despondent will soon forget their despondency; the weak will become strong, the ignorant intelligent, and all will be prepared to present the truth as it is in Jesus. They will find an unfailing helper in Him who has promised to save all that come unto” Him”.--</a:t>
            </a:r>
            <a:r>
              <a:rPr lang="en-US" i="1" dirty="0" smtClean="0"/>
              <a:t>6T 49. {Pastoral Ministry, p. 156.</a:t>
            </a:r>
            <a:endParaRPr lang="en-US" dirty="0" smtClean="0"/>
          </a:p>
        </p:txBody>
      </p:sp>
      <p:sp>
        <p:nvSpPr>
          <p:cNvPr id="4" name="Slide Number Placeholder 3"/>
          <p:cNvSpPr>
            <a:spLocks noGrp="1"/>
          </p:cNvSpPr>
          <p:nvPr>
            <p:ph type="sldNum" sz="quarter" idx="12"/>
          </p:nvPr>
        </p:nvSpPr>
        <p:spPr/>
        <p:txBody>
          <a:bodyPr/>
          <a:lstStyle/>
          <a:p>
            <a:pPr>
              <a:defRPr/>
            </a:pPr>
            <a:fld id="{3CB78306-D948-422E-8919-CA02CC54419F}" type="slidenum">
              <a:rPr lang="en-US" smtClean="0"/>
              <a:pPr>
                <a:defRPr/>
              </a:pPr>
              <a:t>24</a:t>
            </a:fld>
            <a:endParaRPr lang="en-US"/>
          </a:p>
        </p:txBody>
      </p:sp>
      <p:sp>
        <p:nvSpPr>
          <p:cNvPr id="8" name="Snip Diagonal Corner Rectangle 7"/>
          <p:cNvSpPr/>
          <p:nvPr/>
        </p:nvSpPr>
        <p:spPr>
          <a:xfrm>
            <a:off x="195309" y="152400"/>
            <a:ext cx="4605291" cy="1143000"/>
          </a:xfrm>
          <a:prstGeom prst="snip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cap="small" dirty="0" smtClean="0">
                <a:solidFill>
                  <a:schemeClr val="bg1"/>
                </a:solidFill>
                <a:latin typeface="Arial" pitchFamily="34" charset="0"/>
                <a:ea typeface="ＭＳ Ｐゴシック" charset="0"/>
                <a:cs typeface="Arial" pitchFamily="34" charset="0"/>
              </a:rPr>
              <a:t>Spirit of Prophecy Foundation</a:t>
            </a:r>
            <a:endParaRPr lang="en-US" sz="3200" cap="small" dirty="0">
              <a:solidFill>
                <a:schemeClr val="bg1"/>
              </a:solidFill>
              <a:latin typeface="Arial" pitchFamily="34" charset="0"/>
              <a:cs typeface="Arial" pitchFamily="34" charset="0"/>
            </a:endParaRPr>
          </a:p>
        </p:txBody>
      </p:sp>
      <p:pic>
        <p:nvPicPr>
          <p:cNvPr id="5" name="Picture 2" descr="http://www.whiteestate.org/graphics/ellenwh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399" y="5067300"/>
            <a:ext cx="1278975" cy="144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00801137"/>
              </p:ext>
            </p:extLst>
          </p:nvPr>
        </p:nvGraphicFramePr>
        <p:xfrm>
          <a:off x="445884" y="324239"/>
          <a:ext cx="8698116" cy="6403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05953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173405" y="161364"/>
            <a:ext cx="4855795" cy="1134035"/>
          </a:xfrm>
          <a:prstGeom prst="snip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600" cap="small" dirty="0" smtClean="0">
                <a:latin typeface="Arial" pitchFamily="34" charset="0"/>
                <a:cs typeface="Arial" pitchFamily="34" charset="0"/>
              </a:rPr>
              <a:t>  Comprehensive Evangelism </a:t>
            </a:r>
            <a:endParaRPr lang="en-US" sz="3600" cap="small"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pitchFamily="34" charset="0"/>
              <a:cs typeface="Arial" pitchFamily="34" charset="0"/>
            </a:endParaRPr>
          </a:p>
        </p:txBody>
      </p:sp>
      <p:sp>
        <p:nvSpPr>
          <p:cNvPr id="14" name="Can 13"/>
          <p:cNvSpPr/>
          <p:nvPr/>
        </p:nvSpPr>
        <p:spPr>
          <a:xfrm>
            <a:off x="779463" y="1600200"/>
            <a:ext cx="822325" cy="4883150"/>
          </a:xfrm>
          <a:prstGeom prst="can">
            <a:avLst/>
          </a:prstGeom>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dirty="0"/>
          </a:p>
        </p:txBody>
      </p:sp>
      <p:sp>
        <p:nvSpPr>
          <p:cNvPr id="15" name="Can 14"/>
          <p:cNvSpPr/>
          <p:nvPr/>
        </p:nvSpPr>
        <p:spPr>
          <a:xfrm>
            <a:off x="2159000" y="1600200"/>
            <a:ext cx="823913" cy="4883150"/>
          </a:xfrm>
          <a:prstGeom prst="can">
            <a:avLst/>
          </a:prstGeom>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dirty="0"/>
          </a:p>
        </p:txBody>
      </p:sp>
      <p:sp>
        <p:nvSpPr>
          <p:cNvPr id="16" name="Can 15"/>
          <p:cNvSpPr/>
          <p:nvPr/>
        </p:nvSpPr>
        <p:spPr>
          <a:xfrm>
            <a:off x="7418388" y="1600200"/>
            <a:ext cx="823912" cy="4883150"/>
          </a:xfrm>
          <a:prstGeom prst="can">
            <a:avLst/>
          </a:prstGeom>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dirty="0"/>
          </a:p>
        </p:txBody>
      </p:sp>
      <p:sp>
        <p:nvSpPr>
          <p:cNvPr id="19" name="Can 18"/>
          <p:cNvSpPr/>
          <p:nvPr/>
        </p:nvSpPr>
        <p:spPr>
          <a:xfrm>
            <a:off x="6108700" y="1600200"/>
            <a:ext cx="822325" cy="4883150"/>
          </a:xfrm>
          <a:prstGeom prst="can">
            <a:avLst/>
          </a:prstGeom>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dirty="0"/>
          </a:p>
        </p:txBody>
      </p:sp>
      <p:sp>
        <p:nvSpPr>
          <p:cNvPr id="20" name="Can 19"/>
          <p:cNvSpPr/>
          <p:nvPr/>
        </p:nvSpPr>
        <p:spPr>
          <a:xfrm>
            <a:off x="4772025" y="1600200"/>
            <a:ext cx="823913" cy="4883150"/>
          </a:xfrm>
          <a:prstGeom prst="can">
            <a:avLst/>
          </a:prstGeom>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dirty="0"/>
          </a:p>
        </p:txBody>
      </p:sp>
      <p:sp>
        <p:nvSpPr>
          <p:cNvPr id="21" name="Can 20"/>
          <p:cNvSpPr/>
          <p:nvPr/>
        </p:nvSpPr>
        <p:spPr>
          <a:xfrm>
            <a:off x="3422650" y="1600200"/>
            <a:ext cx="823913" cy="4883150"/>
          </a:xfrm>
          <a:prstGeom prst="can">
            <a:avLst/>
          </a:prstGeom>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dirty="0"/>
          </a:p>
        </p:txBody>
      </p:sp>
      <p:sp>
        <p:nvSpPr>
          <p:cNvPr id="4" name="TextBox 3"/>
          <p:cNvSpPr txBox="1"/>
          <p:nvPr/>
        </p:nvSpPr>
        <p:spPr>
          <a:xfrm rot="16200000">
            <a:off x="-720260" y="3817768"/>
            <a:ext cx="3688830" cy="553998"/>
          </a:xfrm>
          <a:prstGeom prst="rect">
            <a:avLst/>
          </a:prstGeom>
          <a:noFill/>
        </p:spPr>
        <p:txBody>
          <a:bodyPr wrap="none">
            <a:spAutoFit/>
          </a:bodyPr>
          <a:lstStyle/>
          <a:p>
            <a:pPr fontAlgn="auto">
              <a:spcBef>
                <a:spcPts val="0"/>
              </a:spcBef>
              <a:spcAft>
                <a:spcPts val="0"/>
              </a:spcAft>
              <a:defRPr/>
            </a:pP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VISION ONE MILLION</a:t>
            </a:r>
          </a:p>
        </p:txBody>
      </p:sp>
      <p:sp>
        <p:nvSpPr>
          <p:cNvPr id="22" name="TextBox 21"/>
          <p:cNvSpPr txBox="1"/>
          <p:nvPr/>
        </p:nvSpPr>
        <p:spPr>
          <a:xfrm rot="16200000">
            <a:off x="6039138" y="3817768"/>
            <a:ext cx="3563796" cy="553998"/>
          </a:xfrm>
          <a:prstGeom prst="rect">
            <a:avLst/>
          </a:prstGeom>
          <a:noFill/>
        </p:spPr>
        <p:txBody>
          <a:bodyPr wrap="none">
            <a:spAutoFit/>
          </a:bodyPr>
          <a:lstStyle/>
          <a:p>
            <a:pPr fontAlgn="auto">
              <a:spcBef>
                <a:spcPts val="0"/>
              </a:spcBef>
              <a:spcAft>
                <a:spcPts val="0"/>
              </a:spcAft>
              <a:defRPr/>
            </a:pP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VISION ONE MILLION</a:t>
            </a:r>
          </a:p>
        </p:txBody>
      </p:sp>
      <p:sp>
        <p:nvSpPr>
          <p:cNvPr id="23" name="TextBox 22"/>
          <p:cNvSpPr txBox="1"/>
          <p:nvPr/>
        </p:nvSpPr>
        <p:spPr>
          <a:xfrm rot="16200000">
            <a:off x="4727021" y="3817768"/>
            <a:ext cx="3563796" cy="553998"/>
          </a:xfrm>
          <a:prstGeom prst="rect">
            <a:avLst/>
          </a:prstGeom>
          <a:noFill/>
        </p:spPr>
        <p:txBody>
          <a:bodyPr wrap="none">
            <a:spAutoFit/>
          </a:bodyPr>
          <a:lstStyle/>
          <a:p>
            <a:pPr fontAlgn="auto">
              <a:spcBef>
                <a:spcPts val="0"/>
              </a:spcBef>
              <a:spcAft>
                <a:spcPts val="0"/>
              </a:spcAft>
              <a:defRPr/>
            </a:pP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VISION ONE MILLION</a:t>
            </a:r>
          </a:p>
        </p:txBody>
      </p:sp>
      <p:sp>
        <p:nvSpPr>
          <p:cNvPr id="24" name="TextBox 23"/>
          <p:cNvSpPr txBox="1"/>
          <p:nvPr/>
        </p:nvSpPr>
        <p:spPr>
          <a:xfrm rot="16200000">
            <a:off x="3360113" y="3817768"/>
            <a:ext cx="3563796" cy="553998"/>
          </a:xfrm>
          <a:prstGeom prst="rect">
            <a:avLst/>
          </a:prstGeom>
          <a:noFill/>
        </p:spPr>
        <p:txBody>
          <a:bodyPr wrap="none">
            <a:spAutoFit/>
          </a:bodyPr>
          <a:lstStyle/>
          <a:p>
            <a:pPr fontAlgn="auto">
              <a:spcBef>
                <a:spcPts val="0"/>
              </a:spcBef>
              <a:spcAft>
                <a:spcPts val="0"/>
              </a:spcAft>
              <a:defRPr/>
            </a:pP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VISION ONE MILLION</a:t>
            </a:r>
          </a:p>
        </p:txBody>
      </p:sp>
      <p:sp>
        <p:nvSpPr>
          <p:cNvPr id="25" name="TextBox 24"/>
          <p:cNvSpPr txBox="1"/>
          <p:nvPr/>
        </p:nvSpPr>
        <p:spPr>
          <a:xfrm rot="16200000">
            <a:off x="2029916" y="3817768"/>
            <a:ext cx="3563796" cy="553998"/>
          </a:xfrm>
          <a:prstGeom prst="rect">
            <a:avLst/>
          </a:prstGeom>
          <a:noFill/>
        </p:spPr>
        <p:txBody>
          <a:bodyPr wrap="none">
            <a:spAutoFit/>
          </a:bodyPr>
          <a:lstStyle/>
          <a:p>
            <a:pPr fontAlgn="auto">
              <a:spcBef>
                <a:spcPts val="0"/>
              </a:spcBef>
              <a:spcAft>
                <a:spcPts val="0"/>
              </a:spcAft>
              <a:defRPr/>
            </a:pP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VISION ONE MILLION</a:t>
            </a:r>
          </a:p>
        </p:txBody>
      </p:sp>
      <p:sp>
        <p:nvSpPr>
          <p:cNvPr id="26" name="TextBox 25"/>
          <p:cNvSpPr txBox="1"/>
          <p:nvPr/>
        </p:nvSpPr>
        <p:spPr>
          <a:xfrm rot="16200000">
            <a:off x="739891" y="3806410"/>
            <a:ext cx="3563796" cy="553998"/>
          </a:xfrm>
          <a:prstGeom prst="rect">
            <a:avLst/>
          </a:prstGeom>
          <a:noFill/>
        </p:spPr>
        <p:txBody>
          <a:bodyPr wrap="none">
            <a:spAutoFit/>
          </a:bodyPr>
          <a:lstStyle/>
          <a:p>
            <a:pPr fontAlgn="auto">
              <a:spcBef>
                <a:spcPts val="0"/>
              </a:spcBef>
              <a:spcAft>
                <a:spcPts val="0"/>
              </a:spcAft>
              <a:defRPr/>
            </a:pP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VISION ONE MILLION</a:t>
            </a:r>
          </a:p>
        </p:txBody>
      </p:sp>
      <p:sp>
        <p:nvSpPr>
          <p:cNvPr id="2" name="Slide Number Placeholder 1"/>
          <p:cNvSpPr>
            <a:spLocks noGrp="1"/>
          </p:cNvSpPr>
          <p:nvPr>
            <p:ph type="sldNum" sz="quarter" idx="12"/>
          </p:nvPr>
        </p:nvSpPr>
        <p:spPr/>
        <p:txBody>
          <a:bodyPr/>
          <a:lstStyle/>
          <a:p>
            <a:pPr>
              <a:defRPr/>
            </a:pPr>
            <a:fld id="{EF1F2264-F80C-43F9-8C1A-476D80385FE0}" type="slidenum">
              <a:rPr lang="en-US"/>
              <a:pPr>
                <a:defRPr/>
              </a:pPr>
              <a:t>26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par>
                                <p:cTn id="24" presetID="9"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par>
                                <p:cTn id="32" presetID="9"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dissolv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par>
                                <p:cTn id="40" presetID="9"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par>
                                <p:cTn id="48" presetID="9"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
            <a:ext cx="9652000" cy="7239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6701" y="762000"/>
            <a:ext cx="50292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4343400"/>
            <a:ext cx="8229600" cy="2011363"/>
          </a:xfrm>
        </p:spPr>
        <p:txBody>
          <a:bodyPr>
            <a:normAutofit/>
          </a:bodyPr>
          <a:lstStyle/>
          <a:p>
            <a:pPr algn="ctr">
              <a:buNone/>
            </a:pPr>
            <a:r>
              <a:rPr lang="en-029" cap="all" dirty="0" smtClean="0">
                <a:ln w="3175">
                  <a:solidFill>
                    <a:schemeClr val="tx1"/>
                  </a:solidFill>
                </a:ln>
                <a:latin typeface="Arial" pitchFamily="34" charset="0"/>
                <a:cs typeface="Arial" pitchFamily="34" charset="0"/>
              </a:rPr>
              <a:t>	</a:t>
            </a:r>
            <a:r>
              <a:rPr lang="en-029" sz="4800" cap="all" dirty="0" smtClean="0">
                <a:ln w="317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Reaching the </a:t>
            </a:r>
            <a:r>
              <a:rPr lang="en-029" sz="4800" cap="all" dirty="0" err="1" smtClean="0">
                <a:ln w="317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Unchurched</a:t>
            </a:r>
            <a:endParaRPr lang="en-029" sz="1600" cap="all" dirty="0">
              <a:ln w="317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val="30053231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228600" y="381000"/>
            <a:ext cx="5715000" cy="838200"/>
          </a:xfrm>
        </p:spPr>
        <p:style>
          <a:lnRef idx="0">
            <a:schemeClr val="accent1"/>
          </a:lnRef>
          <a:fillRef idx="3">
            <a:schemeClr val="accent1"/>
          </a:fillRef>
          <a:effectRef idx="3">
            <a:schemeClr val="accent1"/>
          </a:effectRef>
          <a:fontRef idx="minor">
            <a:schemeClr val="lt1"/>
          </a:fontRef>
        </p:style>
        <p:txBody>
          <a:bodyPr>
            <a:noAutofit/>
          </a:bodyPr>
          <a:lstStyle/>
          <a:p>
            <a:pPr marL="1016000" indent="-1016000"/>
            <a:r>
              <a:rPr lang="en-US" sz="4000" cap="small" dirty="0" smtClean="0">
                <a:latin typeface="Arial" pitchFamily="34" charset="0"/>
                <a:cs typeface="Arial" pitchFamily="34" charset="0"/>
              </a:rPr>
              <a:t>Ellen</a:t>
            </a:r>
            <a:r>
              <a:rPr lang="en-US" sz="4000" dirty="0" smtClean="0">
                <a:latin typeface="Arial" pitchFamily="34" charset="0"/>
                <a:cs typeface="Arial" pitchFamily="34" charset="0"/>
              </a:rPr>
              <a:t> White’s Counsel</a:t>
            </a:r>
            <a:endParaRPr lang="en-US" sz="4000" dirty="0">
              <a:latin typeface="Arial" pitchFamily="34" charset="0"/>
              <a:cs typeface="Arial" pitchFamily="34" charset="0"/>
            </a:endParaRPr>
          </a:p>
        </p:txBody>
      </p:sp>
      <p:sp>
        <p:nvSpPr>
          <p:cNvPr id="265219" name="Rectangle 3"/>
          <p:cNvSpPr>
            <a:spLocks noGrp="1" noChangeArrowheads="1"/>
          </p:cNvSpPr>
          <p:nvPr>
            <p:ph idx="1"/>
          </p:nvPr>
        </p:nvSpPr>
        <p:spPr>
          <a:xfrm>
            <a:off x="228600" y="1295400"/>
            <a:ext cx="5638800" cy="4419600"/>
          </a:xfrm>
          <a:prstGeom prst="round2DiagRect">
            <a:avLst/>
          </a:prstGeom>
          <a:solidFill>
            <a:srgbClr val="D9D9D9">
              <a:alpha val="50196"/>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nchor="ctr">
            <a:normAutofit fontScale="85000" lnSpcReduction="10000"/>
          </a:bodyPr>
          <a:lstStyle/>
          <a:p>
            <a:pPr>
              <a:lnSpc>
                <a:spcPts val="2600"/>
              </a:lnSpc>
              <a:spcBef>
                <a:spcPts val="0"/>
              </a:spcBef>
            </a:pPr>
            <a:r>
              <a:rPr lang="en-US" cap="small" dirty="0" smtClean="0">
                <a:solidFill>
                  <a:schemeClr val="tx1"/>
                </a:solidFill>
                <a:latin typeface="Arial" pitchFamily="34" charset="0"/>
                <a:cs typeface="Arial" pitchFamily="34" charset="0"/>
              </a:rPr>
              <a:t>“Christ's last words to His disciples were lo, I am with you always, even unto the end of the world, go ye therefore, and teach all nations…. To us also the commission is given. And to us also the assurance of Christ's abiding presence is given. </a:t>
            </a:r>
            <a:r>
              <a:rPr lang="en-US" sz="2200" cap="small" dirty="0" smtClean="0">
                <a:solidFill>
                  <a:schemeClr val="tx1"/>
                </a:solidFill>
                <a:latin typeface="Arial" pitchFamily="34" charset="0"/>
                <a:cs typeface="Arial" pitchFamily="34" charset="0"/>
              </a:rPr>
              <a:t>--</a:t>
            </a:r>
            <a:r>
              <a:rPr lang="en-US" sz="2200" i="1" cap="small" dirty="0" smtClean="0">
                <a:solidFill>
                  <a:schemeClr val="tx1"/>
                </a:solidFill>
                <a:latin typeface="Arial" pitchFamily="34" charset="0"/>
                <a:cs typeface="Arial" pitchFamily="34" charset="0"/>
              </a:rPr>
              <a:t>Manuscript 24, 1903. </a:t>
            </a:r>
            <a:endParaRPr lang="en-029" sz="2200" cap="small" dirty="0" smtClean="0">
              <a:solidFill>
                <a:schemeClr val="tx1"/>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524000"/>
            <a:ext cx="253365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5867400" cy="1143000"/>
          </a:xfrm>
        </p:spPr>
        <p:style>
          <a:lnRef idx="0">
            <a:schemeClr val="accent1"/>
          </a:lnRef>
          <a:fillRef idx="3">
            <a:schemeClr val="accent1"/>
          </a:fillRef>
          <a:effectRef idx="3">
            <a:schemeClr val="accent1"/>
          </a:effectRef>
          <a:fontRef idx="minor">
            <a:schemeClr val="lt1"/>
          </a:fontRef>
        </p:style>
        <p:txBody>
          <a:bodyPr>
            <a:noAutofit/>
          </a:bodyPr>
          <a:lstStyle/>
          <a:p>
            <a:r>
              <a:rPr lang="en-US" sz="3600" cap="small" dirty="0" smtClean="0">
                <a:solidFill>
                  <a:schemeClr val="bg1"/>
                </a:solidFill>
                <a:latin typeface="Arial" pitchFamily="34" charset="0"/>
                <a:cs typeface="Arial" pitchFamily="34" charset="0"/>
              </a:rPr>
              <a:t>Ellen White: Review and Herald, July 23, 1895.</a:t>
            </a:r>
            <a:endParaRPr lang="en-US" sz="3600" cap="small"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52400" y="1600200"/>
            <a:ext cx="8839200" cy="5181600"/>
          </a:xfrm>
          <a:prstGeom prst="round2DiagRect">
            <a:avLst/>
          </a:prstGeom>
          <a:solidFill>
            <a:srgbClr val="FFFFFF"/>
          </a:solidFill>
        </p:spPr>
        <p:style>
          <a:lnRef idx="2">
            <a:schemeClr val="accent4"/>
          </a:lnRef>
          <a:fillRef idx="1">
            <a:schemeClr val="lt1"/>
          </a:fillRef>
          <a:effectRef idx="0">
            <a:schemeClr val="accent4"/>
          </a:effectRef>
          <a:fontRef idx="minor">
            <a:schemeClr val="dk1"/>
          </a:fontRef>
        </p:style>
        <p:txBody>
          <a:bodyPr anchor="ctr">
            <a:normAutofit fontScale="92500"/>
          </a:bodyPr>
          <a:lstStyle/>
          <a:p>
            <a:r>
              <a:rPr lang="en-US" sz="3600" b="1" dirty="0" smtClean="0"/>
              <a:t>“The Church Entrusted With the Message.--We are now living in the closing scenes of this world's history. Let men tremble with the sense of the responsibility of knowing the truth…. A world, perishing in sin, is to be enlightened. The lost pearl is to be found. The lost sheep is to be brought back in safety to the fold. Who will join in the search?”</a:t>
            </a:r>
            <a:endParaRPr lang="en-US" sz="3600" b="1"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381000" y="1219200"/>
            <a:ext cx="8610600" cy="1143000"/>
          </a:xfrm>
        </p:spPr>
        <p:txBody>
          <a:bodyPr>
            <a:noAutofit/>
            <a:scene3d>
              <a:camera prst="orthographicFront"/>
              <a:lightRig rig="threePt" dir="t"/>
            </a:scene3d>
            <a:sp3d>
              <a:bevelB w="38100" h="38100"/>
            </a:sp3d>
          </a:bodyPr>
          <a:lstStyle/>
          <a:p>
            <a:r>
              <a:rPr lang="en-029" sz="5400" b="1" cap="small" dirty="0" smtClean="0">
                <a:ln>
                  <a:solidFill>
                    <a:schemeClr val="tx1"/>
                  </a:solidFill>
                </a:ln>
                <a:solidFill>
                  <a:srgbClr val="FFFF00"/>
                </a:solidFill>
                <a:effectLst>
                  <a:glow rad="63500">
                    <a:schemeClr val="accent3">
                      <a:satMod val="175000"/>
                      <a:alpha val="40000"/>
                    </a:schemeClr>
                  </a:glow>
                  <a:outerShdw blurRad="673100" dist="50800" dir="5400000" algn="ctr" rotWithShape="0">
                    <a:schemeClr val="tx1"/>
                  </a:outerShdw>
                </a:effectLst>
                <a:latin typeface="Arial" pitchFamily="34" charset="0"/>
                <a:cs typeface="Arial" pitchFamily="34" charset="0"/>
              </a:rPr>
              <a:t>GROWING THE CHURCH</a:t>
            </a:r>
            <a:endParaRPr lang="en-029" sz="5400" b="1" cap="small" dirty="0">
              <a:ln>
                <a:solidFill>
                  <a:schemeClr val="tx1"/>
                </a:solidFill>
              </a:ln>
              <a:solidFill>
                <a:srgbClr val="FFFF00"/>
              </a:solidFill>
              <a:effectLst>
                <a:glow rad="63500">
                  <a:schemeClr val="accent3">
                    <a:satMod val="175000"/>
                    <a:alpha val="40000"/>
                  </a:schemeClr>
                </a:glow>
                <a:outerShdw blurRad="673100" dist="50800" dir="5400000" algn="ctr" rotWithShape="0">
                  <a:schemeClr val="tx1"/>
                </a:outerShdw>
              </a:effectLst>
              <a:latin typeface="Arial" pitchFamily="34" charset="0"/>
              <a:cs typeface="Arial" pitchFamily="34" charset="0"/>
            </a:endParaRPr>
          </a:p>
        </p:txBody>
      </p:sp>
      <p:sp>
        <p:nvSpPr>
          <p:cNvPr id="3" name="Content Placeholder 2"/>
          <p:cNvSpPr>
            <a:spLocks noGrp="1"/>
          </p:cNvSpPr>
          <p:nvPr>
            <p:ph idx="1"/>
          </p:nvPr>
        </p:nvSpPr>
        <p:spPr>
          <a:xfrm>
            <a:off x="457200" y="1752600"/>
            <a:ext cx="8229600" cy="4724400"/>
          </a:xfrm>
        </p:spPr>
        <p:txBody>
          <a:bodyPr>
            <a:normAutofit/>
          </a:bodyPr>
          <a:lstStyle/>
          <a:p>
            <a:r>
              <a:rPr lang="en-029" sz="4400" dirty="0" smtClean="0">
                <a:ln>
                  <a:solidFill>
                    <a:schemeClr val="tx1"/>
                  </a:solidFill>
                </a:ln>
                <a:solidFill>
                  <a:schemeClr val="bg1"/>
                </a:solidFill>
                <a:effectLst>
                  <a:outerShdw blurRad="952500" dist="50800" dir="5400000" algn="ctr" rotWithShape="0">
                    <a:schemeClr val="tx1"/>
                  </a:outerShdw>
                </a:effectLst>
              </a:rPr>
              <a:t>	</a:t>
            </a:r>
            <a:endParaRPr lang="en-029" sz="12800" b="1" dirty="0">
              <a:ln>
                <a:solidFill>
                  <a:schemeClr val="tx1"/>
                </a:solidFill>
              </a:ln>
              <a:solidFill>
                <a:schemeClr val="bg1"/>
              </a:solidFill>
              <a:effectLst>
                <a:outerShdw blurRad="952500" dist="50800" dir="5400000" algn="ctr" rotWithShape="0">
                  <a:schemeClr val="tx1"/>
                </a:outerShdw>
              </a:effectLst>
              <a:latin typeface="AardvarkBold" pitchFamily="34" charset="0"/>
            </a:endParaRPr>
          </a:p>
        </p:txBody>
      </p:sp>
    </p:spTree>
    <p:extLst>
      <p:ext uri="{BB962C8B-B14F-4D97-AF65-F5344CB8AC3E}">
        <p14:creationId xmlns:p14="http://schemas.microsoft.com/office/powerpoint/2010/main" val="7687583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27038"/>
            <a:ext cx="8229600" cy="868362"/>
          </a:xfrm>
          <a:noFill/>
          <a:ln>
            <a:noFill/>
          </a:ln>
        </p:spPr>
        <p:style>
          <a:lnRef idx="2">
            <a:schemeClr val="dk1"/>
          </a:lnRef>
          <a:fillRef idx="1">
            <a:schemeClr val="lt1"/>
          </a:fillRef>
          <a:effectRef idx="0">
            <a:schemeClr val="dk1"/>
          </a:effectRef>
          <a:fontRef idx="minor">
            <a:schemeClr val="dk1"/>
          </a:fontRef>
        </p:style>
        <p:txBody>
          <a:bodyPr/>
          <a:lstStyle/>
          <a:p>
            <a:r>
              <a:rPr lang="en-US" b="1" cap="small" dirty="0" smtClean="0">
                <a:ln w="6350"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Spirit of Prophecy Quote</a:t>
            </a:r>
            <a:endParaRPr lang="en-US" b="1" cap="small" dirty="0">
              <a:ln w="6350"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Content Placeholder 2"/>
          <p:cNvSpPr>
            <a:spLocks noGrp="1"/>
          </p:cNvSpPr>
          <p:nvPr>
            <p:ph idx="1"/>
          </p:nvPr>
        </p:nvSpPr>
        <p:spPr>
          <a:xfrm>
            <a:off x="685800" y="1219200"/>
            <a:ext cx="8001000" cy="3429000"/>
          </a:xfrm>
          <a:prstGeom prst="round1Rect">
            <a:avLst/>
          </a:prstGeom>
          <a:solidFill>
            <a:schemeClr val="accent6">
              <a:lumMod val="40000"/>
              <a:lumOff val="60000"/>
              <a:alpha val="40000"/>
            </a:schemeClr>
          </a:solidFill>
        </p:spPr>
        <p:txBody>
          <a:bodyPr>
            <a:normAutofit lnSpcReduction="10000"/>
          </a:bodyPr>
          <a:lstStyle/>
          <a:p>
            <a:r>
              <a:rPr lang="en-US" dirty="0" smtClean="0"/>
              <a:t>“In almost every community there are large numbers who do not attend any religious service. If they are reached by the gospel, it must be carried to their homes. Often the relief of their physical needs is the only avenue by which they can be approached.” </a:t>
            </a:r>
            <a:r>
              <a:rPr lang="es-ES" i="1" dirty="0" err="1" smtClean="0"/>
              <a:t>Review</a:t>
            </a:r>
            <a:r>
              <a:rPr lang="es-ES" i="1" dirty="0" smtClean="0"/>
              <a:t> and </a:t>
            </a:r>
            <a:r>
              <a:rPr lang="es-ES" i="1" dirty="0" err="1" smtClean="0"/>
              <a:t>Herald</a:t>
            </a:r>
            <a:r>
              <a:rPr lang="es-ES" i="1" dirty="0" smtClean="0"/>
              <a:t>, </a:t>
            </a:r>
            <a:r>
              <a:rPr lang="es-ES" i="1" dirty="0" err="1" smtClean="0"/>
              <a:t>May</a:t>
            </a:r>
            <a:r>
              <a:rPr lang="es-ES" i="1" dirty="0" smtClean="0"/>
              <a:t> 9, 1912.</a:t>
            </a:r>
            <a:r>
              <a:rPr lang="es-ES" dirty="0" smtClean="0"/>
              <a:t> </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1"/>
            <a:ext cx="7543800" cy="3733800"/>
          </a:xfrm>
          <a:solidFill>
            <a:srgbClr val="FFFFFF">
              <a:alpha val="50196"/>
            </a:srgbClr>
          </a:solidFill>
        </p:spPr>
        <p:style>
          <a:lnRef idx="2">
            <a:schemeClr val="accent4"/>
          </a:lnRef>
          <a:fillRef idx="1">
            <a:schemeClr val="lt1"/>
          </a:fillRef>
          <a:effectRef idx="0">
            <a:schemeClr val="accent4"/>
          </a:effectRef>
          <a:fontRef idx="minor">
            <a:schemeClr val="dk1"/>
          </a:fontRef>
        </p:style>
        <p:txBody>
          <a:bodyPr anchor="ctr">
            <a:normAutofit/>
          </a:bodyPr>
          <a:lstStyle/>
          <a:p>
            <a:pPr marL="0" indent="0">
              <a:buNone/>
            </a:pPr>
            <a:r>
              <a:rPr lang="en-US" sz="4000" dirty="0" smtClean="0">
                <a:solidFill>
                  <a:schemeClr val="tx1"/>
                </a:solidFill>
                <a:latin typeface="Arial" pitchFamily="34" charset="0"/>
                <a:cs typeface="Arial" pitchFamily="34" charset="0"/>
              </a:rPr>
              <a:t>Comprehensive Evangelism: </a:t>
            </a:r>
          </a:p>
          <a:p>
            <a:r>
              <a:rPr lang="en-US" sz="3600" dirty="0" smtClean="0">
                <a:solidFill>
                  <a:schemeClr val="tx1"/>
                </a:solidFill>
                <a:latin typeface="Arial" pitchFamily="34" charset="0"/>
                <a:cs typeface="Arial" pitchFamily="34" charset="0"/>
              </a:rPr>
              <a:t>A combined approach of all departments and entities of the Church to fulfill a the gospel commission. </a:t>
            </a:r>
            <a:endParaRPr lang="en-US" sz="3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597740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00200"/>
            <a:ext cx="7010400" cy="3886200"/>
          </a:xfrm>
          <a:solidFill>
            <a:srgbClr val="FFFFFF">
              <a:alpha val="50196"/>
            </a:srgbClr>
          </a:solidFill>
        </p:spPr>
        <p:style>
          <a:lnRef idx="2">
            <a:schemeClr val="accent4"/>
          </a:lnRef>
          <a:fillRef idx="1">
            <a:schemeClr val="lt1"/>
          </a:fillRef>
          <a:effectRef idx="0">
            <a:schemeClr val="accent4"/>
          </a:effectRef>
          <a:fontRef idx="minor">
            <a:schemeClr val="dk1"/>
          </a:fontRef>
        </p:style>
        <p:txBody>
          <a:bodyPr anchor="ctr">
            <a:normAutofit/>
          </a:bodyPr>
          <a:lstStyle/>
          <a:p>
            <a:pPr marL="0" indent="0">
              <a:buNone/>
            </a:pPr>
            <a:r>
              <a:rPr lang="en-US" sz="4000" dirty="0" smtClean="0">
                <a:latin typeface="Arial" pitchFamily="34" charset="0"/>
                <a:cs typeface="Arial" pitchFamily="34" charset="0"/>
              </a:rPr>
              <a:t>Comprehensive Evangelism: </a:t>
            </a:r>
          </a:p>
          <a:p>
            <a:r>
              <a:rPr lang="en-US" sz="3600" dirty="0" smtClean="0">
                <a:latin typeface="Arial" pitchFamily="34" charset="0"/>
                <a:cs typeface="Arial" pitchFamily="34" charset="0"/>
              </a:rPr>
              <a:t>“The Lord desires His chosen servants to learn how to unite together in harmonious effort” Evangelism p. 99.</a:t>
            </a:r>
            <a:endParaRPr lang="en-US" sz="36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1313</TotalTime>
  <Words>857</Words>
  <Application>Microsoft Macintosh PowerPoint</Application>
  <PresentationFormat>On-screen Show (4:3)</PresentationFormat>
  <Paragraphs>213</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Progression of Programs and Initiatives</vt:lpstr>
      <vt:lpstr>PowerPoint Presentation</vt:lpstr>
      <vt:lpstr>Ellen White’s Counsel</vt:lpstr>
      <vt:lpstr>Ellen White: Review and Herald, July 23, 1895.</vt:lpstr>
      <vt:lpstr>GROWING THE CHURCH</vt:lpstr>
      <vt:lpstr>Spirit of Prophecy Quote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Determine The Vision Number?</vt:lpstr>
      <vt:lpstr>How to Implement Vision One Million in the District or Church?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MILLION 2013</dc:title>
  <dc:creator>Balvin Braham</dc:creator>
  <cp:lastModifiedBy>Balvin Braham</cp:lastModifiedBy>
  <cp:revision>178</cp:revision>
  <dcterms:created xsi:type="dcterms:W3CDTF">2006-08-16T00:00:00Z</dcterms:created>
  <dcterms:modified xsi:type="dcterms:W3CDTF">2013-04-11T22:17:20Z</dcterms:modified>
</cp:coreProperties>
</file>