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534" autoAdjust="0"/>
  </p:normalViewPr>
  <p:slideViewPr>
    <p:cSldViewPr>
      <p:cViewPr varScale="1">
        <p:scale>
          <a:sx n="50" d="100"/>
          <a:sy n="50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718E2-2200-E748-B605-66AE6691DB14}" type="doc">
      <dgm:prSet loTypeId="urn:microsoft.com/office/officeart/2005/8/layout/hChevron3" loCatId="" qsTypeId="urn:microsoft.com/office/officeart/2005/8/quickstyle/simple4" qsCatId="simple" csTypeId="urn:microsoft.com/office/officeart/2005/8/colors/colorful1#1" csCatId="colorful" phldr="1"/>
      <dgm:spPr/>
    </dgm:pt>
    <dgm:pt modelId="{D47CC3ED-ABE8-AD45-A278-9BCA78CDBD24}">
      <dgm:prSet phldrT="[Text]"/>
      <dgm:spPr/>
      <dgm:t>
        <a:bodyPr/>
        <a:lstStyle/>
        <a:p>
          <a:r>
            <a:rPr lang="en-US" dirty="0" smtClean="0"/>
            <a:t>PREPARACIÓN</a:t>
          </a:r>
          <a:endParaRPr lang="en-US" dirty="0"/>
        </a:p>
      </dgm:t>
    </dgm:pt>
    <dgm:pt modelId="{778B8D94-1D12-F34A-9617-C408CA7EFA89}" type="parTrans" cxnId="{AA3501A8-E27C-2548-A010-14CABA35F87B}">
      <dgm:prSet/>
      <dgm:spPr/>
      <dgm:t>
        <a:bodyPr/>
        <a:lstStyle/>
        <a:p>
          <a:endParaRPr lang="en-US"/>
        </a:p>
      </dgm:t>
    </dgm:pt>
    <dgm:pt modelId="{1BC1D4A8-04BF-5B49-8925-992B1585CB27}" type="sibTrans" cxnId="{AA3501A8-E27C-2548-A010-14CABA35F87B}">
      <dgm:prSet/>
      <dgm:spPr/>
      <dgm:t>
        <a:bodyPr/>
        <a:lstStyle/>
        <a:p>
          <a:endParaRPr lang="en-US"/>
        </a:p>
      </dgm:t>
    </dgm:pt>
    <dgm:pt modelId="{86F0D334-D6FE-7A4A-855C-9C6F83D369B2}">
      <dgm:prSet phldrT="[Text]"/>
      <dgm:spPr/>
      <dgm:t>
        <a:bodyPr/>
        <a:lstStyle/>
        <a:p>
          <a:r>
            <a:rPr lang="en-US" dirty="0" smtClean="0"/>
            <a:t>AMISTAD</a:t>
          </a:r>
          <a:endParaRPr lang="en-US" dirty="0"/>
        </a:p>
      </dgm:t>
    </dgm:pt>
    <dgm:pt modelId="{711629C0-1F02-3745-A400-C62FB62172E2}" type="parTrans" cxnId="{7824A24B-186E-3D4C-B297-6C1DE0854A5F}">
      <dgm:prSet/>
      <dgm:spPr/>
      <dgm:t>
        <a:bodyPr/>
        <a:lstStyle/>
        <a:p>
          <a:endParaRPr lang="en-US"/>
        </a:p>
      </dgm:t>
    </dgm:pt>
    <dgm:pt modelId="{3E6490E3-964B-7642-8FF8-04F9A4BD78C4}" type="sibTrans" cxnId="{7824A24B-186E-3D4C-B297-6C1DE0854A5F}">
      <dgm:prSet/>
      <dgm:spPr/>
      <dgm:t>
        <a:bodyPr/>
        <a:lstStyle/>
        <a:p>
          <a:endParaRPr lang="en-US"/>
        </a:p>
      </dgm:t>
    </dgm:pt>
    <dgm:pt modelId="{FDB525B4-982E-C04D-B8B4-FB7135FF3BF5}">
      <dgm:prSet phldrT="[Text]"/>
      <dgm:spPr/>
      <dgm:t>
        <a:bodyPr/>
        <a:lstStyle/>
        <a:p>
          <a:r>
            <a:rPr lang="en-US" dirty="0" smtClean="0"/>
            <a:t>INTEGRACIÓN</a:t>
          </a:r>
          <a:endParaRPr lang="en-US" dirty="0"/>
        </a:p>
      </dgm:t>
    </dgm:pt>
    <dgm:pt modelId="{9CB6DAAB-CEBD-C943-9365-94EB4DCE5E82}" type="parTrans" cxnId="{70DAE54C-16CF-0B46-885A-E9D8409E72AE}">
      <dgm:prSet/>
      <dgm:spPr/>
      <dgm:t>
        <a:bodyPr/>
        <a:lstStyle/>
        <a:p>
          <a:endParaRPr lang="en-US"/>
        </a:p>
      </dgm:t>
    </dgm:pt>
    <dgm:pt modelId="{792B6883-6DAD-284F-81D4-27D2A377CECC}" type="sibTrans" cxnId="{70DAE54C-16CF-0B46-885A-E9D8409E72AE}">
      <dgm:prSet/>
      <dgm:spPr/>
      <dgm:t>
        <a:bodyPr/>
        <a:lstStyle/>
        <a:p>
          <a:endParaRPr lang="en-US"/>
        </a:p>
      </dgm:t>
    </dgm:pt>
    <dgm:pt modelId="{9CA6825B-E26B-3047-A197-C94824498DC5}" type="pres">
      <dgm:prSet presAssocID="{F3D718E2-2200-E748-B605-66AE6691DB14}" presName="Name0" presStyleCnt="0">
        <dgm:presLayoutVars>
          <dgm:dir/>
          <dgm:resizeHandles val="exact"/>
        </dgm:presLayoutVars>
      </dgm:prSet>
      <dgm:spPr/>
    </dgm:pt>
    <dgm:pt modelId="{7DC21AE1-EDB2-DA44-A27E-CBA63C86ACA9}" type="pres">
      <dgm:prSet presAssocID="{D47CC3ED-ABE8-AD45-A278-9BCA78CDBD2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C1731-9414-EF4A-A2DB-0008956BB2E4}" type="pres">
      <dgm:prSet presAssocID="{1BC1D4A8-04BF-5B49-8925-992B1585CB27}" presName="parSpace" presStyleCnt="0"/>
      <dgm:spPr/>
    </dgm:pt>
    <dgm:pt modelId="{BEC56798-92FE-9247-BC2D-A52FB8B27A32}" type="pres">
      <dgm:prSet presAssocID="{86F0D334-D6FE-7A4A-855C-9C6F83D369B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A99C7-71A4-8E4C-B918-F3425C2230EB}" type="pres">
      <dgm:prSet presAssocID="{3E6490E3-964B-7642-8FF8-04F9A4BD78C4}" presName="parSpace" presStyleCnt="0"/>
      <dgm:spPr/>
    </dgm:pt>
    <dgm:pt modelId="{F1A9AFC0-DAD6-A044-90FA-6B9FF847B69D}" type="pres">
      <dgm:prSet presAssocID="{FDB525B4-982E-C04D-B8B4-FB7135FF3BF5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4627C-CDEB-DC4B-9137-F90F984A5B0C}" type="presOf" srcId="{FDB525B4-982E-C04D-B8B4-FB7135FF3BF5}" destId="{F1A9AFC0-DAD6-A044-90FA-6B9FF847B69D}" srcOrd="0" destOrd="0" presId="urn:microsoft.com/office/officeart/2005/8/layout/hChevron3"/>
    <dgm:cxn modelId="{7824A24B-186E-3D4C-B297-6C1DE0854A5F}" srcId="{F3D718E2-2200-E748-B605-66AE6691DB14}" destId="{86F0D334-D6FE-7A4A-855C-9C6F83D369B2}" srcOrd="1" destOrd="0" parTransId="{711629C0-1F02-3745-A400-C62FB62172E2}" sibTransId="{3E6490E3-964B-7642-8FF8-04F9A4BD78C4}"/>
    <dgm:cxn modelId="{0DBF0865-95C6-3B4C-A1D3-6088B69C643B}" type="presOf" srcId="{86F0D334-D6FE-7A4A-855C-9C6F83D369B2}" destId="{BEC56798-92FE-9247-BC2D-A52FB8B27A32}" srcOrd="0" destOrd="0" presId="urn:microsoft.com/office/officeart/2005/8/layout/hChevron3"/>
    <dgm:cxn modelId="{22F5A05A-11C9-724E-8A6D-EB1A280D41B0}" type="presOf" srcId="{D47CC3ED-ABE8-AD45-A278-9BCA78CDBD24}" destId="{7DC21AE1-EDB2-DA44-A27E-CBA63C86ACA9}" srcOrd="0" destOrd="0" presId="urn:microsoft.com/office/officeart/2005/8/layout/hChevron3"/>
    <dgm:cxn modelId="{AA3501A8-E27C-2548-A010-14CABA35F87B}" srcId="{F3D718E2-2200-E748-B605-66AE6691DB14}" destId="{D47CC3ED-ABE8-AD45-A278-9BCA78CDBD24}" srcOrd="0" destOrd="0" parTransId="{778B8D94-1D12-F34A-9617-C408CA7EFA89}" sibTransId="{1BC1D4A8-04BF-5B49-8925-992B1585CB27}"/>
    <dgm:cxn modelId="{CD47EDC2-9120-D24B-B935-57B45504F5B7}" type="presOf" srcId="{F3D718E2-2200-E748-B605-66AE6691DB14}" destId="{9CA6825B-E26B-3047-A197-C94824498DC5}" srcOrd="0" destOrd="0" presId="urn:microsoft.com/office/officeart/2005/8/layout/hChevron3"/>
    <dgm:cxn modelId="{70DAE54C-16CF-0B46-885A-E9D8409E72AE}" srcId="{F3D718E2-2200-E748-B605-66AE6691DB14}" destId="{FDB525B4-982E-C04D-B8B4-FB7135FF3BF5}" srcOrd="2" destOrd="0" parTransId="{9CB6DAAB-CEBD-C943-9365-94EB4DCE5E82}" sibTransId="{792B6883-6DAD-284F-81D4-27D2A377CECC}"/>
    <dgm:cxn modelId="{EBB1CBFD-ECD2-2542-8B6F-22A33B118E39}" type="presParOf" srcId="{9CA6825B-E26B-3047-A197-C94824498DC5}" destId="{7DC21AE1-EDB2-DA44-A27E-CBA63C86ACA9}" srcOrd="0" destOrd="0" presId="urn:microsoft.com/office/officeart/2005/8/layout/hChevron3"/>
    <dgm:cxn modelId="{70710051-9B76-914A-97F6-370C447283E6}" type="presParOf" srcId="{9CA6825B-E26B-3047-A197-C94824498DC5}" destId="{629C1731-9414-EF4A-A2DB-0008956BB2E4}" srcOrd="1" destOrd="0" presId="urn:microsoft.com/office/officeart/2005/8/layout/hChevron3"/>
    <dgm:cxn modelId="{CFF5380D-6191-1549-A06B-C737C64859D7}" type="presParOf" srcId="{9CA6825B-E26B-3047-A197-C94824498DC5}" destId="{BEC56798-92FE-9247-BC2D-A52FB8B27A32}" srcOrd="2" destOrd="0" presId="urn:microsoft.com/office/officeart/2005/8/layout/hChevron3"/>
    <dgm:cxn modelId="{E28EFFBF-9717-2D48-833F-0F136D18121D}" type="presParOf" srcId="{9CA6825B-E26B-3047-A197-C94824498DC5}" destId="{D59A99C7-71A4-8E4C-B918-F3425C2230EB}" srcOrd="3" destOrd="0" presId="urn:microsoft.com/office/officeart/2005/8/layout/hChevron3"/>
    <dgm:cxn modelId="{6703D77B-53C5-7245-96B2-486C3118B8CA}" type="presParOf" srcId="{9CA6825B-E26B-3047-A197-C94824498DC5}" destId="{F1A9AFC0-DAD6-A044-90FA-6B9FF847B69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C21AE1-EDB2-DA44-A27E-CBA63C86ACA9}">
      <dsp:nvSpPr>
        <dsp:cNvPr id="0" name=""/>
        <dsp:cNvSpPr/>
      </dsp:nvSpPr>
      <dsp:spPr>
        <a:xfrm>
          <a:off x="3544" y="252152"/>
          <a:ext cx="3099156" cy="123966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PREPARACIÓN</a:t>
          </a:r>
          <a:endParaRPr lang="en-US" sz="2300" kern="1200" dirty="0"/>
        </a:p>
      </dsp:txBody>
      <dsp:txXfrm>
        <a:off x="3544" y="252152"/>
        <a:ext cx="3099156" cy="1239662"/>
      </dsp:txXfrm>
    </dsp:sp>
    <dsp:sp modelId="{BEC56798-92FE-9247-BC2D-A52FB8B27A32}">
      <dsp:nvSpPr>
        <dsp:cNvPr id="0" name=""/>
        <dsp:cNvSpPr/>
      </dsp:nvSpPr>
      <dsp:spPr>
        <a:xfrm>
          <a:off x="2482869" y="252152"/>
          <a:ext cx="3099156" cy="12396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AMISTAD</a:t>
          </a:r>
          <a:endParaRPr lang="en-US" sz="2300" kern="1200" dirty="0"/>
        </a:p>
      </dsp:txBody>
      <dsp:txXfrm>
        <a:off x="2482869" y="252152"/>
        <a:ext cx="3099156" cy="1239662"/>
      </dsp:txXfrm>
    </dsp:sp>
    <dsp:sp modelId="{F1A9AFC0-DAD6-A044-90FA-6B9FF847B69D}">
      <dsp:nvSpPr>
        <dsp:cNvPr id="0" name=""/>
        <dsp:cNvSpPr/>
      </dsp:nvSpPr>
      <dsp:spPr>
        <a:xfrm>
          <a:off x="4962195" y="252152"/>
          <a:ext cx="3099156" cy="123966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INTEGRACIÓN</a:t>
          </a:r>
          <a:endParaRPr lang="en-US" sz="2300" kern="1200" dirty="0"/>
        </a:p>
      </dsp:txBody>
      <dsp:txXfrm>
        <a:off x="4962195" y="252152"/>
        <a:ext cx="3099156" cy="1239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4AAB0-66E7-D643-8B98-34B6602647D5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BED8E-7A09-7A4E-9D56-812C19EDF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87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Este</a:t>
            </a:r>
            <a:r>
              <a:rPr lang="en-GB" sz="1200" b="1" baseline="0" dirty="0" smtClean="0"/>
              <a:t> </a:t>
            </a:r>
            <a:r>
              <a:rPr lang="en-GB" sz="1200" b="1" baseline="0" dirty="0" err="1" smtClean="0"/>
              <a:t>seminario</a:t>
            </a:r>
            <a:r>
              <a:rPr lang="en-GB" sz="1200" b="1" baseline="0" dirty="0" smtClean="0"/>
              <a:t> </a:t>
            </a:r>
            <a:r>
              <a:rPr lang="en-GB" sz="1200" b="1" baseline="0" dirty="0" err="1" smtClean="0"/>
              <a:t>fue</a:t>
            </a:r>
            <a:r>
              <a:rPr lang="en-GB" sz="1200" b="1" baseline="0" dirty="0" smtClean="0"/>
              <a:t> </a:t>
            </a:r>
            <a:r>
              <a:rPr lang="en-GB" sz="1200" b="1" baseline="0" dirty="0" err="1" smtClean="0"/>
              <a:t>preparado</a:t>
            </a:r>
            <a:r>
              <a:rPr lang="en-GB" sz="1200" b="1" baseline="0" dirty="0" smtClean="0"/>
              <a:t> </a:t>
            </a:r>
            <a:r>
              <a:rPr lang="en-GB" sz="1200" b="1" baseline="0" dirty="0" err="1" smtClean="0"/>
              <a:t>por</a:t>
            </a:r>
            <a:r>
              <a:rPr lang="en-GB" sz="1200" b="1" baseline="0" dirty="0" smtClean="0"/>
              <a:t> el </a:t>
            </a:r>
            <a:r>
              <a:rPr lang="en-GB" sz="1200" b="1" baseline="0" dirty="0" err="1" smtClean="0"/>
              <a:t>Departamento</a:t>
            </a:r>
            <a:r>
              <a:rPr lang="en-GB" sz="1200" b="1" baseline="0" dirty="0" smtClean="0"/>
              <a:t> de Vida Familiar de la </a:t>
            </a:r>
            <a:r>
              <a:rPr lang="en-GB" sz="1200" b="1" baseline="0" dirty="0" err="1" smtClean="0"/>
              <a:t>Asociaciòn</a:t>
            </a:r>
            <a:r>
              <a:rPr lang="en-GB" sz="1200" b="1" baseline="0" dirty="0" smtClean="0"/>
              <a:t> General y </a:t>
            </a:r>
            <a:r>
              <a:rPr lang="en-GB" sz="1200" b="1" baseline="0" dirty="0" err="1" smtClean="0"/>
              <a:t>adaptado</a:t>
            </a:r>
            <a:r>
              <a:rPr lang="en-GB" sz="1200" b="1" baseline="0" dirty="0" smtClean="0"/>
              <a:t> </a:t>
            </a:r>
            <a:r>
              <a:rPr lang="en-GB" sz="1200" b="1" baseline="0" dirty="0" err="1" smtClean="0"/>
              <a:t>por</a:t>
            </a:r>
            <a:r>
              <a:rPr lang="en-GB" sz="1200" b="1" baseline="0" dirty="0" smtClean="0"/>
              <a:t> el </a:t>
            </a:r>
            <a:r>
              <a:rPr lang="en-GB" sz="1200" b="1" baseline="0" dirty="0" err="1" smtClean="0"/>
              <a:t>Ministerio</a:t>
            </a:r>
            <a:r>
              <a:rPr lang="en-GB" sz="1200" b="1" baseline="0" dirty="0" smtClean="0"/>
              <a:t> de Vida Familiar </a:t>
            </a:r>
            <a:r>
              <a:rPr lang="en-GB" sz="1200" b="1" baseline="0" dirty="0" err="1" smtClean="0"/>
              <a:t>para</a:t>
            </a:r>
            <a:r>
              <a:rPr lang="en-GB" sz="1200" b="1" baseline="0" dirty="0" smtClean="0"/>
              <a:t> el  </a:t>
            </a:r>
            <a:r>
              <a:rPr lang="en-GB" sz="1200" b="1" baseline="0" dirty="0" err="1" smtClean="0"/>
              <a:t>concilio</a:t>
            </a:r>
            <a:r>
              <a:rPr lang="en-GB" sz="1200" b="1" baseline="0" dirty="0" smtClean="0"/>
              <a:t> virtual de </a:t>
            </a:r>
            <a:r>
              <a:rPr lang="en-GB" sz="1200" b="1" baseline="0" dirty="0" err="1" smtClean="0"/>
              <a:t>evangelismo</a:t>
            </a:r>
            <a:r>
              <a:rPr lang="en-GB" sz="1200" b="1" baseline="0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284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idea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contínue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diversos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familias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tanto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iglesia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en los </a:t>
            </a:r>
            <a:r>
              <a:rPr lang="en-US" baseline="0" dirty="0" err="1" smtClean="0"/>
              <a:t>hogares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3195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factible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Todas las familias de la iglesia orando por al menos una familia.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Todas las familias de la iglesia enfocadas en la familia en cuestión e investigando si tienen alguna petición especial de oración.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Todas las familias de la iglesia invitando a la familia en cuestión para compartir los alimentos en su casa, así como ofreciendo el libro misionero del año e invitándolos a asistir al grupo pequeño especial de estudio o a un seminario en la iglesia.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los meses que quedan del año, los departamentos de la iglesia trabajarán para satisfacer las necesidades mayores de estas familias, mientras las familias intercesoras dan estudios bíblicos.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líderes de departamento, así como los líderes de grupo pequeño, se reúnen regularmente para satisfacer las necesidades de estas familias, para evaluar el proyecto y realicen cualquier cambio que sea necesario.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485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</a:t>
            </a:r>
            <a:r>
              <a:rPr lang="en-US" baseline="0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a </a:t>
            </a:r>
            <a:r>
              <a:rPr lang="en-US" dirty="0" err="1" smtClean="0"/>
              <a:t>Familia</a:t>
            </a:r>
            <a:r>
              <a:rPr lang="en-US" dirty="0" smtClean="0"/>
              <a:t>: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trata</a:t>
            </a:r>
            <a:r>
              <a:rPr lang="en-US" dirty="0" smtClean="0"/>
              <a:t> de un </a:t>
            </a:r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fortalece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familias</a:t>
            </a:r>
            <a:r>
              <a:rPr lang="en-US" dirty="0" smtClean="0"/>
              <a:t> </a:t>
            </a:r>
            <a:r>
              <a:rPr lang="en-US" dirty="0" err="1" smtClean="0"/>
              <a:t>adventistas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participación</a:t>
            </a:r>
            <a:r>
              <a:rPr lang="en-US" dirty="0" smtClean="0"/>
              <a:t> en el </a:t>
            </a:r>
            <a:r>
              <a:rPr lang="en-US" dirty="0" err="1" smtClean="0"/>
              <a:t>testimonio</a:t>
            </a:r>
            <a:r>
              <a:rPr lang="en-US" dirty="0" smtClean="0"/>
              <a:t> de los </a:t>
            </a:r>
            <a:r>
              <a:rPr lang="en-US" dirty="0" err="1" smtClean="0"/>
              <a:t>demás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dirigido</a:t>
            </a:r>
            <a:r>
              <a:rPr lang="en-US" dirty="0" smtClean="0"/>
              <a:t> a </a:t>
            </a:r>
            <a:r>
              <a:rPr lang="en-US" dirty="0" err="1" smtClean="0"/>
              <a:t>hacer</a:t>
            </a:r>
            <a:r>
              <a:rPr lang="en-US" dirty="0" smtClean="0"/>
              <a:t> de la </a:t>
            </a:r>
            <a:r>
              <a:rPr lang="en-US" dirty="0" err="1" smtClean="0"/>
              <a:t>familia</a:t>
            </a:r>
            <a:r>
              <a:rPr lang="en-US" dirty="0" smtClean="0"/>
              <a:t> el </a:t>
            </a:r>
            <a:r>
              <a:rPr lang="en-US" dirty="0" err="1" smtClean="0"/>
              <a:t>centro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de </a:t>
            </a:r>
            <a:r>
              <a:rPr lang="en-US" dirty="0" err="1" smtClean="0"/>
              <a:t>evangelización</a:t>
            </a:r>
            <a:r>
              <a:rPr lang="en-US" dirty="0" smtClean="0"/>
              <a:t> en </a:t>
            </a:r>
            <a:r>
              <a:rPr lang="en-US" dirty="0" err="1" smtClean="0"/>
              <a:t>nuestras</a:t>
            </a:r>
            <a:r>
              <a:rPr lang="en-US" dirty="0" smtClean="0"/>
              <a:t> </a:t>
            </a:r>
            <a:r>
              <a:rPr lang="en-US" dirty="0" err="1" smtClean="0"/>
              <a:t>iglesias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objetivo</a:t>
            </a:r>
            <a:r>
              <a:rPr lang="en-US" dirty="0" smtClean="0"/>
              <a:t> principal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satisfacer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 de los </a:t>
            </a:r>
            <a:r>
              <a:rPr lang="en-US" dirty="0" err="1" smtClean="0"/>
              <a:t>distintos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edad</a:t>
            </a:r>
            <a:r>
              <a:rPr lang="en-US" dirty="0" smtClean="0"/>
              <a:t>,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infancia</a:t>
            </a:r>
            <a:r>
              <a:rPr lang="en-US" dirty="0" smtClean="0"/>
              <a:t> hasta la </a:t>
            </a:r>
            <a:r>
              <a:rPr lang="en-US" dirty="0" err="1" smtClean="0"/>
              <a:t>edad</a:t>
            </a:r>
            <a:r>
              <a:rPr lang="en-US" dirty="0" smtClean="0"/>
              <a:t> </a:t>
            </a:r>
            <a:r>
              <a:rPr lang="en-US" dirty="0" err="1" smtClean="0"/>
              <a:t>adulta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destaca</a:t>
            </a:r>
            <a:r>
              <a:rPr lang="en-US" dirty="0" smtClean="0"/>
              <a:t> la </a:t>
            </a:r>
            <a:r>
              <a:rPr lang="en-US" dirty="0" err="1" smtClean="0"/>
              <a:t>importancia</a:t>
            </a:r>
            <a:r>
              <a:rPr lang="en-US" dirty="0" smtClean="0"/>
              <a:t> de la </a:t>
            </a:r>
            <a:r>
              <a:rPr lang="en-US" dirty="0" err="1" smtClean="0"/>
              <a:t>oración</a:t>
            </a:r>
            <a:r>
              <a:rPr lang="en-US" dirty="0" smtClean="0"/>
              <a:t> </a:t>
            </a:r>
            <a:r>
              <a:rPr lang="en-US" dirty="0" err="1" smtClean="0"/>
              <a:t>intercesora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convertirse</a:t>
            </a:r>
            <a:r>
              <a:rPr lang="en-US" dirty="0" smtClean="0"/>
              <a:t> en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adventista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88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Ellen</a:t>
            </a:r>
            <a:r>
              <a:rPr lang="en-US" sz="1200" baseline="0" dirty="0" smtClean="0"/>
              <a:t> G. White, en Testimonies Vol. 9, p. 126,  </a:t>
            </a:r>
            <a:r>
              <a:rPr lang="en-US" sz="1200" baseline="0" dirty="0" err="1" smtClean="0"/>
              <a:t>cuenta</a:t>
            </a:r>
            <a:r>
              <a:rPr lang="en-US" sz="1200" baseline="0" dirty="0" smtClean="0"/>
              <a:t> la </a:t>
            </a:r>
            <a:r>
              <a:rPr lang="en-US" sz="1200" baseline="0" dirty="0" err="1" smtClean="0"/>
              <a:t>visión</a:t>
            </a:r>
            <a:r>
              <a:rPr lang="en-US" sz="1200" baseline="0" dirty="0" smtClean="0"/>
              <a:t>  </a:t>
            </a:r>
            <a:r>
              <a:rPr lang="en-US" sz="1200" baseline="0" dirty="0" err="1" smtClean="0"/>
              <a:t>que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tuvo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donde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vio</a:t>
            </a:r>
            <a:r>
              <a:rPr lang="en-US" sz="1200" baseline="0" dirty="0" smtClean="0"/>
              <a:t> a </a:t>
            </a:r>
            <a:r>
              <a:rPr lang="en-US" sz="1200" baseline="0" dirty="0" err="1" smtClean="0"/>
              <a:t>familias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enteras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fueron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alcanzadas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por</a:t>
            </a:r>
            <a:r>
              <a:rPr lang="en-US" sz="1200" baseline="0" dirty="0" smtClean="0"/>
              <a:t> el </a:t>
            </a:r>
            <a:r>
              <a:rPr lang="en-US" sz="1200" baseline="0" dirty="0" err="1" smtClean="0"/>
              <a:t>poder</a:t>
            </a:r>
            <a:r>
              <a:rPr lang="en-US" sz="1200" baseline="0" dirty="0" smtClean="0"/>
              <a:t> de la </a:t>
            </a:r>
            <a:r>
              <a:rPr lang="en-US" sz="1200" baseline="0" dirty="0" err="1" smtClean="0"/>
              <a:t>Palabra</a:t>
            </a:r>
            <a:r>
              <a:rPr lang="en-US" sz="1200" baseline="0" dirty="0" smtClean="0"/>
              <a:t> de Dios.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351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Its foundation</a:t>
            </a:r>
          </a:p>
          <a:p>
            <a:endParaRPr lang="en-US" dirty="0" smtClean="0"/>
          </a:p>
          <a:p>
            <a:r>
              <a:rPr lang="en-US" dirty="0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citas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Espíritu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Profecìa</a:t>
            </a:r>
            <a:r>
              <a:rPr lang="en-US" baseline="0" dirty="0" smtClean="0"/>
              <a:t> anima a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círculo</a:t>
            </a:r>
            <a:r>
              <a:rPr lang="en-US" baseline="0" dirty="0" smtClean="0"/>
              <a:t> familiar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enseñar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otras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familias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verdades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evangelio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01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Family</a:t>
            </a:r>
            <a:r>
              <a:rPr lang="en-US" b="1" baseline="0" dirty="0" smtClean="0"/>
              <a:t> to Family: How it works?</a:t>
            </a:r>
          </a:p>
          <a:p>
            <a:endParaRPr lang="en-US" baseline="0" dirty="0" smtClean="0"/>
          </a:p>
          <a:p>
            <a:r>
              <a:rPr lang="en-US" dirty="0" smtClean="0"/>
              <a:t>D</a:t>
            </a:r>
            <a:r>
              <a:rPr lang="en-US" baseline="0" dirty="0" smtClean="0"/>
              <a:t>e </a:t>
            </a:r>
            <a:r>
              <a:rPr lang="en-US" baseline="0" dirty="0" err="1" smtClean="0"/>
              <a:t>Familia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Familia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fácil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implementar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llegar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estilo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adventistas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 </a:t>
            </a:r>
            <a:r>
              <a:rPr lang="en-US" baseline="0" dirty="0" err="1" smtClean="0"/>
              <a:t>suguieren</a:t>
            </a:r>
            <a:r>
              <a:rPr lang="en-US" baseline="0" dirty="0" smtClean="0"/>
              <a:t> se tome en </a:t>
            </a:r>
            <a:r>
              <a:rPr lang="en-US" baseline="0" dirty="0" err="1" smtClean="0"/>
              <a:t>cuenta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fases</a:t>
            </a:r>
            <a:r>
              <a:rPr lang="en-US" baseline="0" dirty="0" smtClean="0"/>
              <a:t>: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 smtClean="0"/>
              <a:t>Preparación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Amistad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 smtClean="0"/>
              <a:t>Integración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59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La</a:t>
            </a:r>
            <a:r>
              <a:rPr lang="en-US" b="1" baseline="0" dirty="0" smtClean="0">
                <a:effectLst/>
              </a:rPr>
              <a:t> </a:t>
            </a:r>
            <a:r>
              <a:rPr lang="en-US" b="1" baseline="0" dirty="0" err="1" smtClean="0">
                <a:effectLst/>
              </a:rPr>
              <a:t>primera</a:t>
            </a:r>
            <a:r>
              <a:rPr lang="en-US" b="1" baseline="0" dirty="0" smtClean="0">
                <a:effectLst/>
              </a:rPr>
              <a:t> </a:t>
            </a:r>
            <a:r>
              <a:rPr lang="en-US" b="1" baseline="0" dirty="0" err="1" smtClean="0">
                <a:effectLst/>
              </a:rPr>
              <a:t>fase</a:t>
            </a:r>
            <a:r>
              <a:rPr lang="en-US" b="1" baseline="0" dirty="0" smtClean="0">
                <a:effectLst/>
              </a:rPr>
              <a:t> </a:t>
            </a:r>
            <a:r>
              <a:rPr lang="en-US" b="1" baseline="0" dirty="0" err="1" smtClean="0">
                <a:effectLst/>
              </a:rPr>
              <a:t>es</a:t>
            </a:r>
            <a:r>
              <a:rPr lang="en-US" b="1" baseline="0" dirty="0" smtClean="0">
                <a:effectLst/>
              </a:rPr>
              <a:t> la </a:t>
            </a:r>
            <a:r>
              <a:rPr lang="en-US" b="1" baseline="0" dirty="0" err="1" smtClean="0">
                <a:effectLst/>
              </a:rPr>
              <a:t>Preparación</a:t>
            </a:r>
            <a:endParaRPr lang="en-US" b="1" baseline="0" dirty="0" smtClean="0">
              <a:effectLst/>
            </a:endParaRPr>
          </a:p>
          <a:p>
            <a:r>
              <a:rPr lang="en-US" b="0" baseline="0" dirty="0" smtClean="0">
                <a:effectLst/>
              </a:rPr>
              <a:t>En </a:t>
            </a:r>
            <a:r>
              <a:rPr lang="en-US" b="0" baseline="0" dirty="0" err="1" smtClean="0">
                <a:effectLst/>
              </a:rPr>
              <a:t>todo</a:t>
            </a:r>
            <a:r>
              <a:rPr lang="en-US" b="0" baseline="0" dirty="0" smtClean="0">
                <a:effectLst/>
              </a:rPr>
              <a:t> el </a:t>
            </a:r>
            <a:r>
              <a:rPr lang="en-US" b="0" baseline="0" dirty="0" err="1" smtClean="0">
                <a:effectLst/>
              </a:rPr>
              <a:t>territo</a:t>
            </a:r>
            <a:r>
              <a:rPr lang="en-US" dirty="0" err="1" smtClean="0">
                <a:effectLst/>
              </a:rPr>
              <a:t>rio</a:t>
            </a:r>
            <a:r>
              <a:rPr lang="en-US" baseline="0" dirty="0" smtClean="0">
                <a:effectLst/>
              </a:rPr>
              <a:t> de </a:t>
            </a:r>
            <a:r>
              <a:rPr lang="en-US" dirty="0" smtClean="0">
                <a:effectLst/>
              </a:rPr>
              <a:t>la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División</a:t>
            </a:r>
            <a:r>
              <a:rPr lang="en-US" baseline="0" dirty="0" smtClean="0">
                <a:effectLst/>
              </a:rPr>
              <a:t>,  </a:t>
            </a:r>
            <a:r>
              <a:rPr lang="en-US" baseline="0" dirty="0" err="1" smtClean="0">
                <a:effectLst/>
              </a:rPr>
              <a:t>las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Uniones</a:t>
            </a:r>
            <a:r>
              <a:rPr lang="en-US" baseline="0" dirty="0" smtClean="0">
                <a:effectLst/>
              </a:rPr>
              <a:t>, los </a:t>
            </a:r>
            <a:r>
              <a:rPr lang="en-US" baseline="0" dirty="0" err="1" smtClean="0">
                <a:effectLst/>
              </a:rPr>
              <a:t>campos</a:t>
            </a:r>
            <a:r>
              <a:rPr lang="en-US" baseline="0" dirty="0" smtClean="0">
                <a:effectLst/>
              </a:rPr>
              <a:t> locales y </a:t>
            </a:r>
            <a:r>
              <a:rPr lang="en-US" baseline="0" dirty="0" err="1" smtClean="0">
                <a:effectLst/>
              </a:rPr>
              <a:t>las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iglesias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deben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realizar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campañas</a:t>
            </a:r>
            <a:r>
              <a:rPr lang="en-US" baseline="0" dirty="0" smtClean="0">
                <a:effectLst/>
              </a:rPr>
              <a:t> de </a:t>
            </a:r>
            <a:r>
              <a:rPr lang="en-US" baseline="0" dirty="0" err="1" smtClean="0">
                <a:effectLst/>
              </a:rPr>
              <a:t>promoción</a:t>
            </a:r>
            <a:r>
              <a:rPr lang="en-US" baseline="0" dirty="0" smtClean="0">
                <a:effectLst/>
              </a:rPr>
              <a:t> del </a:t>
            </a:r>
            <a:r>
              <a:rPr lang="en-US" baseline="0" dirty="0" err="1" smtClean="0">
                <a:effectLst/>
              </a:rPr>
              <a:t>programa</a:t>
            </a:r>
            <a:r>
              <a:rPr lang="en-US" baseline="0" dirty="0" smtClean="0">
                <a:effectLst/>
              </a:rPr>
              <a:t> en </a:t>
            </a:r>
            <a:r>
              <a:rPr lang="en-US" baseline="0" dirty="0" err="1" smtClean="0">
                <a:effectLst/>
              </a:rPr>
              <a:t>busca</a:t>
            </a:r>
            <a:r>
              <a:rPr lang="en-US" baseline="0" dirty="0" smtClean="0">
                <a:effectLst/>
              </a:rPr>
              <a:t> de </a:t>
            </a:r>
            <a:r>
              <a:rPr lang="en-US" baseline="0" dirty="0" err="1" smtClean="0">
                <a:effectLst/>
              </a:rPr>
              <a:t>despertar</a:t>
            </a:r>
            <a:r>
              <a:rPr lang="en-US" baseline="0" dirty="0" smtClean="0">
                <a:effectLst/>
              </a:rPr>
              <a:t> el </a:t>
            </a:r>
            <a:r>
              <a:rPr lang="en-US" baseline="0" dirty="0" err="1" smtClean="0">
                <a:effectLst/>
              </a:rPr>
              <a:t>entusiasmos</a:t>
            </a:r>
            <a:r>
              <a:rPr lang="en-US" baseline="0" dirty="0" smtClean="0">
                <a:effectLst/>
              </a:rPr>
              <a:t> entre </a:t>
            </a:r>
            <a:r>
              <a:rPr lang="en-US" baseline="0" dirty="0" err="1" smtClean="0">
                <a:effectLst/>
              </a:rPr>
              <a:t>las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familias</a:t>
            </a:r>
            <a:r>
              <a:rPr lang="en-US" baseline="0" dirty="0" smtClean="0">
                <a:effectLst/>
              </a:rPr>
              <a:t> de la </a:t>
            </a:r>
            <a:r>
              <a:rPr lang="en-US" baseline="0" dirty="0" err="1" smtClean="0">
                <a:effectLst/>
              </a:rPr>
              <a:t>iglesia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para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que</a:t>
            </a:r>
            <a:r>
              <a:rPr lang="en-US" baseline="0" dirty="0" smtClean="0">
                <a:effectLst/>
              </a:rPr>
              <a:t> se </a:t>
            </a:r>
            <a:r>
              <a:rPr lang="en-US" baseline="0" dirty="0" err="1" smtClean="0">
                <a:effectLst/>
              </a:rPr>
              <a:t>involucren</a:t>
            </a:r>
            <a:r>
              <a:rPr lang="en-US" baseline="0" dirty="0" smtClean="0">
                <a:effectLst/>
              </a:rPr>
              <a:t>.</a:t>
            </a:r>
          </a:p>
          <a:p>
            <a:endParaRPr lang="en-US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u="sng" baseline="0" dirty="0" err="1" smtClean="0">
                <a:effectLst/>
              </a:rPr>
              <a:t>Una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vez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motivada</a:t>
            </a:r>
            <a:r>
              <a:rPr lang="en-US" u="sng" baseline="0" dirty="0" smtClean="0">
                <a:effectLst/>
              </a:rPr>
              <a:t> y </a:t>
            </a:r>
            <a:r>
              <a:rPr lang="en-US" u="sng" baseline="0" dirty="0" err="1" smtClean="0">
                <a:effectLst/>
              </a:rPr>
              <a:t>inspirada</a:t>
            </a:r>
            <a:r>
              <a:rPr lang="en-US" u="sng" baseline="0" dirty="0" smtClean="0">
                <a:effectLst/>
              </a:rPr>
              <a:t> la </a:t>
            </a:r>
            <a:r>
              <a:rPr lang="en-US" u="sng" baseline="0" dirty="0" err="1" smtClean="0">
                <a:effectLst/>
              </a:rPr>
              <a:t>iglesias</a:t>
            </a:r>
            <a:r>
              <a:rPr lang="en-US" u="sng" baseline="0" dirty="0" smtClean="0">
                <a:effectLst/>
              </a:rPr>
              <a:t>,  invite a </a:t>
            </a:r>
            <a:r>
              <a:rPr lang="en-US" u="sng" baseline="0" dirty="0" err="1" smtClean="0">
                <a:effectLst/>
              </a:rPr>
              <a:t>las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familias</a:t>
            </a:r>
            <a:r>
              <a:rPr lang="en-US" u="sng" baseline="0" dirty="0" smtClean="0">
                <a:effectLst/>
              </a:rPr>
              <a:t> a </a:t>
            </a:r>
            <a:r>
              <a:rPr lang="en-US" u="sng" baseline="0" dirty="0" err="1" smtClean="0">
                <a:effectLst/>
              </a:rPr>
              <a:t>participar</a:t>
            </a:r>
            <a:r>
              <a:rPr lang="en-US" u="sng" baseline="0" dirty="0" smtClean="0">
                <a:effectLst/>
              </a:rPr>
              <a:t> en el </a:t>
            </a:r>
            <a:r>
              <a:rPr lang="en-US" u="sng" baseline="0" dirty="0" err="1" smtClean="0">
                <a:effectLst/>
              </a:rPr>
              <a:t>programa</a:t>
            </a:r>
            <a:r>
              <a:rPr lang="en-US" u="sng" baseline="0" dirty="0" smtClean="0">
                <a:effectLst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u="none" baseline="0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u="sng" baseline="0" dirty="0" smtClean="0">
                <a:effectLst/>
              </a:rPr>
              <a:t>Con </a:t>
            </a:r>
            <a:r>
              <a:rPr lang="en-US" u="sng" baseline="0" dirty="0" err="1" smtClean="0">
                <a:effectLst/>
              </a:rPr>
              <a:t>las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familias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participante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registres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las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familias</a:t>
            </a:r>
            <a:r>
              <a:rPr lang="en-US" u="sng" baseline="0" dirty="0" smtClean="0">
                <a:effectLst/>
              </a:rPr>
              <a:t> no </a:t>
            </a:r>
            <a:r>
              <a:rPr lang="en-US" u="sng" baseline="0" dirty="0" err="1" smtClean="0">
                <a:effectLst/>
              </a:rPr>
              <a:t>adventistas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por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las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cuales</a:t>
            </a:r>
            <a:r>
              <a:rPr lang="en-US" u="sng" baseline="0" dirty="0" smtClean="0">
                <a:effectLst/>
              </a:rPr>
              <a:t> se </a:t>
            </a:r>
            <a:r>
              <a:rPr lang="en-US" u="sng" baseline="0" dirty="0" err="1" smtClean="0">
                <a:effectLst/>
              </a:rPr>
              <a:t>trabajará</a:t>
            </a:r>
            <a:r>
              <a:rPr lang="en-US" u="sng" baseline="0" dirty="0" smtClean="0">
                <a:effectLst/>
              </a:rPr>
              <a:t>.</a:t>
            </a:r>
            <a:r>
              <a:rPr lang="en-US" u="none" baseline="0" dirty="0" smtClean="0">
                <a:effectLst/>
              </a:rPr>
              <a:t> </a:t>
            </a:r>
            <a:r>
              <a:rPr lang="en-US" u="none" baseline="0" dirty="0" err="1" smtClean="0">
                <a:effectLst/>
              </a:rPr>
              <a:t>Haga</a:t>
            </a:r>
            <a:r>
              <a:rPr lang="en-US" u="none" baseline="0" dirty="0" smtClean="0">
                <a:effectLst/>
              </a:rPr>
              <a:t> un </a:t>
            </a:r>
            <a:r>
              <a:rPr lang="en-US" u="none" baseline="0" dirty="0" err="1" smtClean="0">
                <a:effectLst/>
              </a:rPr>
              <a:t>archivo</a:t>
            </a:r>
            <a:r>
              <a:rPr lang="en-US" u="none" baseline="0" dirty="0" smtClean="0">
                <a:effectLst/>
              </a:rPr>
              <a:t> con los </a:t>
            </a:r>
            <a:r>
              <a:rPr lang="en-US" u="none" baseline="0" dirty="0" err="1" smtClean="0">
                <a:effectLst/>
              </a:rPr>
              <a:t>datos</a:t>
            </a:r>
            <a:r>
              <a:rPr lang="en-US" u="none" baseline="0" dirty="0" smtClean="0">
                <a:effectLst/>
              </a:rPr>
              <a:t> de </a:t>
            </a:r>
            <a:r>
              <a:rPr lang="en-US" u="none" baseline="0" dirty="0" err="1" smtClean="0">
                <a:effectLst/>
              </a:rPr>
              <a:t>cada</a:t>
            </a:r>
            <a:r>
              <a:rPr lang="en-US" u="none" baseline="0" dirty="0" smtClean="0">
                <a:effectLst/>
              </a:rPr>
              <a:t> </a:t>
            </a:r>
            <a:r>
              <a:rPr lang="en-US" u="none" baseline="0" dirty="0" err="1" smtClean="0">
                <a:effectLst/>
              </a:rPr>
              <a:t>una</a:t>
            </a:r>
            <a:r>
              <a:rPr lang="en-US" u="none" baseline="0" dirty="0" smtClean="0">
                <a:effectLst/>
              </a:rPr>
              <a:t> de </a:t>
            </a:r>
            <a:r>
              <a:rPr lang="en-US" u="none" baseline="0" dirty="0" err="1" smtClean="0">
                <a:effectLst/>
              </a:rPr>
              <a:t>tal</a:t>
            </a:r>
            <a:r>
              <a:rPr lang="en-US" u="none" baseline="0" dirty="0" smtClean="0">
                <a:effectLst/>
              </a:rPr>
              <a:t> </a:t>
            </a:r>
            <a:r>
              <a:rPr lang="en-US" u="none" baseline="0" dirty="0" err="1" smtClean="0">
                <a:effectLst/>
              </a:rPr>
              <a:t>manera</a:t>
            </a:r>
            <a:r>
              <a:rPr lang="en-US" u="none" baseline="0" dirty="0" smtClean="0">
                <a:effectLst/>
              </a:rPr>
              <a:t> </a:t>
            </a:r>
            <a:r>
              <a:rPr lang="en-US" u="none" baseline="0" dirty="0" err="1" smtClean="0">
                <a:effectLst/>
              </a:rPr>
              <a:t>que</a:t>
            </a:r>
            <a:r>
              <a:rPr lang="en-US" u="none" baseline="0" dirty="0" smtClean="0">
                <a:effectLst/>
              </a:rPr>
              <a:t> se </a:t>
            </a:r>
            <a:r>
              <a:rPr lang="en-US" u="none" baseline="0" dirty="0" err="1" smtClean="0">
                <a:effectLst/>
              </a:rPr>
              <a:t>pueda</a:t>
            </a:r>
            <a:r>
              <a:rPr lang="en-US" u="none" baseline="0" dirty="0" smtClean="0">
                <a:effectLst/>
              </a:rPr>
              <a:t> </a:t>
            </a:r>
            <a:r>
              <a:rPr lang="en-US" u="none" baseline="0" dirty="0" err="1" smtClean="0">
                <a:effectLst/>
              </a:rPr>
              <a:t>hacer</a:t>
            </a:r>
            <a:r>
              <a:rPr lang="en-US" u="none" baseline="0" dirty="0" smtClean="0">
                <a:effectLst/>
              </a:rPr>
              <a:t> </a:t>
            </a:r>
            <a:r>
              <a:rPr lang="en-US" u="none" baseline="0" dirty="0" err="1" smtClean="0">
                <a:effectLst/>
              </a:rPr>
              <a:t>contacto</a:t>
            </a:r>
            <a:r>
              <a:rPr lang="en-US" u="none" baseline="0" dirty="0" smtClean="0">
                <a:effectLst/>
              </a:rPr>
              <a:t> </a:t>
            </a:r>
            <a:r>
              <a:rPr lang="en-US" u="none" baseline="0" dirty="0" err="1" smtClean="0">
                <a:effectLst/>
              </a:rPr>
              <a:t>facilmente</a:t>
            </a:r>
            <a:r>
              <a:rPr lang="en-US" u="none" baseline="0" dirty="0" smtClean="0">
                <a:effectLst/>
              </a:rPr>
              <a:t> con </a:t>
            </a:r>
            <a:r>
              <a:rPr lang="en-US" u="none" baseline="0" dirty="0" err="1" smtClean="0">
                <a:effectLst/>
              </a:rPr>
              <a:t>ellas</a:t>
            </a:r>
            <a:r>
              <a:rPr lang="en-US" u="none" baseline="0" dirty="0" smtClean="0">
                <a:effectLst/>
              </a:rPr>
              <a:t>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u="none" baseline="0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u="sng" baseline="0" dirty="0" err="1" smtClean="0">
                <a:effectLst/>
              </a:rPr>
              <a:t>Elijan</a:t>
            </a:r>
            <a:r>
              <a:rPr lang="en-US" u="sng" baseline="0" dirty="0" smtClean="0">
                <a:effectLst/>
              </a:rPr>
              <a:t> un </a:t>
            </a:r>
            <a:r>
              <a:rPr lang="en-US" u="sng" baseline="0" dirty="0" err="1" smtClean="0">
                <a:effectLst/>
              </a:rPr>
              <a:t>dìa</a:t>
            </a:r>
            <a:r>
              <a:rPr lang="en-US" u="sng" baseline="0" dirty="0" smtClean="0">
                <a:effectLst/>
              </a:rPr>
              <a:t> especial de </a:t>
            </a:r>
            <a:r>
              <a:rPr lang="en-US" u="sng" baseline="0" dirty="0" err="1" smtClean="0">
                <a:effectLst/>
              </a:rPr>
              <a:t>oración</a:t>
            </a:r>
            <a:r>
              <a:rPr lang="en-US" u="sng" baseline="0" dirty="0" smtClean="0">
                <a:effectLst/>
              </a:rPr>
              <a:t> y </a:t>
            </a:r>
            <a:r>
              <a:rPr lang="en-US" u="sng" baseline="0" dirty="0" err="1" smtClean="0">
                <a:effectLst/>
              </a:rPr>
              <a:t>ayuno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por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las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familias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adventistas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participantes</a:t>
            </a:r>
            <a:r>
              <a:rPr lang="en-US" u="sng" baseline="0" dirty="0" smtClean="0">
                <a:effectLst/>
              </a:rPr>
              <a:t> a fin de </a:t>
            </a:r>
            <a:r>
              <a:rPr lang="en-US" u="sng" baseline="0" dirty="0" err="1" smtClean="0">
                <a:effectLst/>
              </a:rPr>
              <a:t>prepararse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espiritualmente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para</a:t>
            </a:r>
            <a:r>
              <a:rPr lang="en-US" u="sng" baseline="0" dirty="0" smtClean="0">
                <a:effectLst/>
              </a:rPr>
              <a:t> la </a:t>
            </a:r>
            <a:r>
              <a:rPr lang="en-US" u="sng" baseline="0" dirty="0" err="1" smtClean="0">
                <a:effectLst/>
              </a:rPr>
              <a:t>tarea</a:t>
            </a:r>
            <a:r>
              <a:rPr lang="en-US" u="sng" baseline="0" dirty="0" smtClean="0">
                <a:effectLst/>
              </a:rPr>
              <a:t>.  Sea la </a:t>
            </a:r>
            <a:r>
              <a:rPr lang="en-US" u="sng" baseline="0" dirty="0" err="1" smtClean="0">
                <a:effectLst/>
              </a:rPr>
              <a:t>ocasión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también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para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orar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por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las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familias</a:t>
            </a:r>
            <a:r>
              <a:rPr lang="en-US" u="sng" baseline="0" dirty="0" smtClean="0">
                <a:effectLst/>
              </a:rPr>
              <a:t> no </a:t>
            </a:r>
            <a:r>
              <a:rPr lang="en-US" u="sng" baseline="0" dirty="0" err="1" smtClean="0">
                <a:effectLst/>
              </a:rPr>
              <a:t>adventistas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que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serán</a:t>
            </a:r>
            <a:r>
              <a:rPr lang="en-US" u="sng" baseline="0" dirty="0" smtClean="0">
                <a:effectLst/>
              </a:rPr>
              <a:t> </a:t>
            </a:r>
            <a:r>
              <a:rPr lang="en-US" u="sng" baseline="0" dirty="0" err="1" smtClean="0">
                <a:effectLst/>
              </a:rPr>
              <a:t>alcanzadas</a:t>
            </a:r>
            <a:r>
              <a:rPr lang="en-US" u="sng" baseline="0" dirty="0" smtClean="0">
                <a:effectLst/>
              </a:rPr>
              <a:t>.</a:t>
            </a:r>
            <a:r>
              <a:rPr lang="en-US" u="none" baseline="0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922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Durante</a:t>
            </a:r>
            <a:r>
              <a:rPr lang="en-US" baseline="0" dirty="0" smtClean="0"/>
              <a:t> 30 </a:t>
            </a:r>
            <a:r>
              <a:rPr lang="en-US" baseline="0" dirty="0" err="1" smtClean="0"/>
              <a:t>días</a:t>
            </a:r>
            <a:r>
              <a:rPr lang="en-US" baseline="0" dirty="0" smtClean="0"/>
              <a:t> en los </a:t>
            </a:r>
            <a:r>
              <a:rPr lang="en-US" baseline="0" dirty="0" err="1" smtClean="0"/>
              <a:t>hogares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estudiará</a:t>
            </a:r>
            <a:r>
              <a:rPr lang="en-US" baseline="0" dirty="0" smtClean="0"/>
              <a:t> y se </a:t>
            </a:r>
            <a:r>
              <a:rPr lang="en-US" baseline="0" dirty="0" err="1" smtClean="0"/>
              <a:t>orará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busca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poder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inspiración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involucrarse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programa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Servirá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tambièn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enriqueciento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espiritual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toda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familia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 </a:t>
            </a:r>
            <a:r>
              <a:rPr lang="en-US" baseline="0" dirty="0" err="1" smtClean="0"/>
              <a:t>busca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también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familias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no se ha </a:t>
            </a:r>
            <a:r>
              <a:rPr lang="en-US" baseline="0" dirty="0" err="1" smtClean="0"/>
              <a:t>involucrado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haga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Serán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días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oración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intercesora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familias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pretende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alcanzar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69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etapa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busca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estrechar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lazos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amistad</a:t>
            </a:r>
            <a:r>
              <a:rPr lang="en-US" baseline="0" dirty="0" smtClean="0"/>
              <a:t> con la </a:t>
            </a:r>
            <a:r>
              <a:rPr lang="en-US" baseline="0" dirty="0" err="1" smtClean="0"/>
              <a:t>familia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adventista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Prepare un </a:t>
            </a:r>
            <a:r>
              <a:rPr lang="en-US" baseline="0" dirty="0" err="1" smtClean="0"/>
              <a:t>menú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sugerente</a:t>
            </a:r>
            <a:r>
              <a:rPr lang="en-US" baseline="0" dirty="0" smtClean="0"/>
              <a:t> de ideas  </a:t>
            </a:r>
            <a:r>
              <a:rPr lang="en-US" baseline="0" dirty="0" err="1" smtClean="0"/>
              <a:t>sencillas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servirán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fin.</a:t>
            </a:r>
          </a:p>
          <a:p>
            <a:r>
              <a:rPr lang="en-US" baseline="0" dirty="0" err="1" smtClean="0"/>
              <a:t>Paseos</a:t>
            </a:r>
            <a:r>
              <a:rPr lang="en-US" baseline="0" dirty="0" smtClean="0"/>
              <a:t>,  comer </a:t>
            </a:r>
            <a:r>
              <a:rPr lang="en-US" baseline="0" dirty="0" err="1" smtClean="0"/>
              <a:t>juntos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juegos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libre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Poco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poco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podrán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involucrar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actividades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iglesia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Anime a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familias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adventistas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mostrar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sincero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interés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familias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Con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actividades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fase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familias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advetistas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estarás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dispuestas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participar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intergrarse</a:t>
            </a:r>
            <a:r>
              <a:rPr lang="en-US" baseline="0" dirty="0" smtClean="0"/>
              <a:t> a los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iglesia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00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iglesia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debe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crear</a:t>
            </a:r>
            <a:r>
              <a:rPr lang="en-US" b="1" baseline="0" dirty="0" smtClean="0"/>
              <a:t> un </a:t>
            </a:r>
            <a:r>
              <a:rPr lang="en-US" b="1" baseline="0" dirty="0" err="1" smtClean="0"/>
              <a:t>programa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durante</a:t>
            </a:r>
            <a:r>
              <a:rPr lang="en-US" b="1" baseline="0" dirty="0" smtClean="0"/>
              <a:t> el </a:t>
            </a:r>
            <a:r>
              <a:rPr lang="en-US" b="1" baseline="0" dirty="0" err="1" smtClean="0"/>
              <a:t>año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eclesiástico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realizar</a:t>
            </a:r>
            <a:r>
              <a:rPr lang="en-US" b="1" baseline="0" dirty="0" smtClean="0"/>
              <a:t> el </a:t>
            </a:r>
            <a:r>
              <a:rPr lang="en-US" b="1" baseline="0" dirty="0" err="1" smtClean="0"/>
              <a:t>programa</a:t>
            </a:r>
            <a:r>
              <a:rPr lang="en-US" b="1" baseline="0" dirty="0" smtClean="0"/>
              <a:t>.</a:t>
            </a:r>
          </a:p>
          <a:p>
            <a:endParaRPr lang="en-US" b="1" baseline="0" dirty="0" smtClean="0"/>
          </a:p>
          <a:p>
            <a:r>
              <a:rPr lang="en-US" b="1" baseline="0" dirty="0" err="1" smtClean="0"/>
              <a:t>Esta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una</a:t>
            </a:r>
            <a:r>
              <a:rPr lang="en-US" b="1" baseline="0" dirty="0" smtClean="0"/>
              <a:t> idea de </a:t>
            </a:r>
            <a:r>
              <a:rPr lang="en-US" b="1" baseline="0" dirty="0" err="1" smtClean="0"/>
              <a:t>cómo</a:t>
            </a:r>
            <a:r>
              <a:rPr lang="en-US" b="1" baseline="0" dirty="0" smtClean="0"/>
              <a:t> se </a:t>
            </a:r>
            <a:r>
              <a:rPr lang="en-US" b="1" baseline="0" dirty="0" err="1" smtClean="0"/>
              <a:t>pudiera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hacer</a:t>
            </a:r>
            <a:r>
              <a:rPr lang="en-US" b="1" baseline="0" dirty="0" smtClean="0"/>
              <a:t>.</a:t>
            </a:r>
          </a:p>
          <a:p>
            <a:endParaRPr lang="en-US" b="1" baseline="0" dirty="0" smtClean="0"/>
          </a:p>
          <a:p>
            <a:r>
              <a:rPr lang="en-US" b="1" baseline="0" dirty="0" err="1" smtClean="0"/>
              <a:t>Una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las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virtudes</a:t>
            </a:r>
            <a:r>
              <a:rPr lang="en-US" b="1" baseline="0" dirty="0" smtClean="0"/>
              <a:t> del </a:t>
            </a:r>
            <a:r>
              <a:rPr lang="en-US" b="1" baseline="0" dirty="0" err="1" smtClean="0"/>
              <a:t>programa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no </a:t>
            </a:r>
            <a:r>
              <a:rPr lang="en-US" b="1" baseline="0" dirty="0" err="1" smtClean="0"/>
              <a:t>interrumpe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las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actividades</a:t>
            </a:r>
            <a:r>
              <a:rPr lang="en-US" b="1" baseline="0" dirty="0" smtClean="0"/>
              <a:t> de la </a:t>
            </a:r>
            <a:r>
              <a:rPr lang="en-US" b="1" baseline="0" dirty="0" err="1" smtClean="0"/>
              <a:t>iglesia</a:t>
            </a:r>
            <a:r>
              <a:rPr lang="en-US" b="1" baseline="0" dirty="0" smtClean="0"/>
              <a:t>,  </a:t>
            </a:r>
            <a:r>
              <a:rPr lang="en-US" b="1" baseline="0" dirty="0" err="1" smtClean="0"/>
              <a:t>pues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muchas</a:t>
            </a:r>
            <a:r>
              <a:rPr lang="en-US" b="1" baseline="0" dirty="0" smtClean="0"/>
              <a:t> de  </a:t>
            </a:r>
            <a:r>
              <a:rPr lang="en-US" b="1" baseline="0" dirty="0" err="1" smtClean="0"/>
              <a:t>las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actividades</a:t>
            </a:r>
            <a:r>
              <a:rPr lang="en-US" b="1" baseline="0" dirty="0" smtClean="0"/>
              <a:t> se </a:t>
            </a:r>
            <a:r>
              <a:rPr lang="en-US" b="1" baseline="0" dirty="0" err="1" smtClean="0"/>
              <a:t>realizan</a:t>
            </a:r>
            <a:r>
              <a:rPr lang="en-US" b="1" baseline="0" dirty="0" smtClean="0"/>
              <a:t> en los </a:t>
            </a:r>
            <a:r>
              <a:rPr lang="en-US" b="1" baseline="0" dirty="0" err="1" smtClean="0"/>
              <a:t>hogares</a:t>
            </a:r>
            <a:r>
              <a:rPr lang="en-US" b="1" baseline="0" dirty="0" smtClean="0"/>
              <a:t>.</a:t>
            </a:r>
          </a:p>
          <a:p>
            <a:endParaRPr lang="en-US" b="1" baseline="0" dirty="0" smtClean="0"/>
          </a:p>
          <a:p>
            <a:r>
              <a:rPr lang="en-US" b="1" baseline="0" dirty="0" err="1" smtClean="0"/>
              <a:t>Muchos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estos</a:t>
            </a:r>
            <a:r>
              <a:rPr lang="en-US" b="1" baseline="0" dirty="0" smtClean="0"/>
              <a:t> planes se </a:t>
            </a:r>
            <a:r>
              <a:rPr lang="en-US" b="1" baseline="0" dirty="0" err="1" smtClean="0"/>
              <a:t>pueden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vincular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las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actividades</a:t>
            </a:r>
            <a:r>
              <a:rPr lang="en-US" b="1" baseline="0" dirty="0" smtClean="0"/>
              <a:t> de los </a:t>
            </a:r>
            <a:r>
              <a:rPr lang="en-US" b="1" baseline="0" dirty="0" err="1" smtClean="0"/>
              <a:t>grupos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pequeños</a:t>
            </a:r>
            <a:r>
              <a:rPr lang="en-US" b="1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ED8E-7A09-7A4E-9D56-812C19EDF0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643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EF36-8F57-4DCC-B68C-61E87E2CF95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19F77-8503-4496-AEE0-EC2AFECDF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6470" b="9978"/>
          <a:stretch/>
        </p:blipFill>
        <p:spPr>
          <a:xfrm>
            <a:off x="1835696" y="1628800"/>
            <a:ext cx="4464496" cy="30372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560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Black" pitchFamily="34" charset="0"/>
              </a:rPr>
              <a:t>DE </a:t>
            </a:r>
            <a:r>
              <a:rPr lang="en-US" dirty="0" smtClean="0">
                <a:latin typeface="Arial Black" pitchFamily="34" charset="0"/>
              </a:rPr>
              <a:t>FAMILIA </a:t>
            </a:r>
            <a:r>
              <a:rPr lang="en-US" dirty="0" smtClean="0">
                <a:latin typeface="Arial Black" pitchFamily="34" charset="0"/>
              </a:rPr>
              <a:t>A FAMILIA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59632" y="4365104"/>
            <a:ext cx="73369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rial Rounded MT Bold" pitchFamily="34" charset="0"/>
              </a:rPr>
              <a:t>LAS FAMILIAS ADVENTISTAS PUEDEN ALCANZAR A OTRAS FAMILIAS CON EL EVANGELIO USANDO LA AMISTAD COMO HERRRAMIENTA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97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9144000" cy="922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7375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UN PROGRAMA SUGERENTE EN LA IGLESIA LOCAL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7375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2132856"/>
            <a:ext cx="1872208" cy="34563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eligen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familias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parricipantes</a:t>
            </a:r>
            <a:endParaRPr lang="en-US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registran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familias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alcanzar</a:t>
            </a:r>
            <a:endParaRPr lang="en-US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Día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especial de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oración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ayuno</a:t>
            </a:r>
            <a:r>
              <a:rPr lang="en-US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1268760"/>
            <a:ext cx="1800200" cy="50405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Septiembre</a:t>
            </a:r>
            <a:endParaRPr lang="en-US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7784" y="1268760"/>
            <a:ext cx="1800200" cy="50405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Octubre</a:t>
            </a:r>
            <a:endParaRPr lang="en-US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4008" y="1268760"/>
            <a:ext cx="1800200" cy="50405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Noviembre</a:t>
            </a:r>
            <a:endParaRPr lang="en-US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5776" y="2132856"/>
            <a:ext cx="1800200" cy="34563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devoción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familiar</a:t>
            </a:r>
            <a:endParaRPr 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Oración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intercesoral</a:t>
            </a:r>
            <a:endPara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Sermones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especiales</a:t>
            </a:r>
            <a:endPara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endPara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2132856"/>
            <a:ext cx="1800200" cy="34563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Acitvidades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sociales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Compartir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literatura</a:t>
            </a:r>
            <a:endPara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Oración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especial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necesidades</a:t>
            </a:r>
            <a:endPara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60232" y="1268760"/>
            <a:ext cx="1800200" cy="50405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Diciembre</a:t>
            </a:r>
            <a:endParaRPr lang="en-US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0232" y="2132856"/>
            <a:ext cx="1800200" cy="34563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Invitación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familias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programas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especiales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 la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iglesia</a:t>
            </a:r>
            <a:endPara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Invitación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grupos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pequeños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Programa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navidad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en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familia</a:t>
            </a:r>
            <a:endPara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539552" y="5877272"/>
            <a:ext cx="7920880" cy="792088"/>
          </a:xfrm>
          <a:prstGeom prst="stripedRightArrow">
            <a:avLst>
              <a:gd name="adj1" fmla="val 61556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Oración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intercesora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continua!!!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8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52400"/>
            <a:ext cx="9144000" cy="922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7375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PROGRAMA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7375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2636912"/>
            <a:ext cx="1944216" cy="34563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Diferentes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actividades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en la </a:t>
            </a: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iglesia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local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Evangelismo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pùblico</a:t>
            </a:r>
            <a:endParaRPr lang="en-US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Semana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oración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de la </a:t>
            </a: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familia</a:t>
            </a:r>
            <a:endParaRPr lang="en-US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268760"/>
            <a:ext cx="180020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Enero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03648" y="1916832"/>
            <a:ext cx="180020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Febrero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27784" y="1268760"/>
            <a:ext cx="180020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Marzo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5776" y="2636912"/>
            <a:ext cx="1800200" cy="34563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Actividades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varias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familia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espirituales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activities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Estudios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bíblicos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familias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285750" indent="-285750">
              <a:buFont typeface="Wingdings" charset="2"/>
              <a:buChar char="ü"/>
            </a:pP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2636912"/>
            <a:ext cx="1800200" cy="34563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especial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familias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Domingo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79912" y="1916832"/>
            <a:ext cx="180020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Abril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0232" y="2636912"/>
            <a:ext cx="1800200" cy="34563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Continua el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proceso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atención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familias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60032" y="1268760"/>
            <a:ext cx="180020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Mayo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00192" y="1916832"/>
            <a:ext cx="180020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Junio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64288" y="1268760"/>
            <a:ext cx="180020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/>
                <a:cs typeface="Tahoma"/>
              </a:rPr>
              <a:t>Julio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4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  <p:bldP spid="8" grpId="0" build="p" animBg="1"/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077200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000" b="1" dirty="0" smtClean="0"/>
              <a:t>Es factible</a:t>
            </a:r>
            <a:endParaRPr lang="en-US" dirty="0" smtClean="0"/>
          </a:p>
          <a:p>
            <a:pPr lvl="0"/>
            <a:r>
              <a:rPr lang="es-ES_tradnl" sz="2000" dirty="0" smtClean="0"/>
              <a:t>Todas las familias de la iglesia orando por al menos una familia.</a:t>
            </a:r>
            <a:endParaRPr lang="en-US" dirty="0" smtClean="0"/>
          </a:p>
          <a:p>
            <a:pPr lvl="0"/>
            <a:r>
              <a:rPr lang="es-ES_tradnl" sz="2000" dirty="0" smtClean="0"/>
              <a:t>Todas las familias de la iglesia enfocadas en la familia en cuestión e investigando si tienen alguna petición especial de oración.</a:t>
            </a:r>
            <a:endParaRPr lang="en-US" dirty="0" smtClean="0"/>
          </a:p>
          <a:p>
            <a:pPr lvl="0"/>
            <a:r>
              <a:rPr lang="es-ES_tradnl" sz="2000" dirty="0" smtClean="0"/>
              <a:t>Todas las familias de la iglesia invitando a la familia en cuestión para compartir los alimentos en su casa, así como ofreciendo el libro misionero del año e invitándolos a asistir al grupo pequeño especial de estudio o a un seminario en la iglesia.</a:t>
            </a:r>
            <a:endParaRPr lang="en-US" dirty="0" smtClean="0"/>
          </a:p>
          <a:p>
            <a:pPr lvl="0"/>
            <a:r>
              <a:rPr lang="es-ES_tradnl" sz="2000" dirty="0" smtClean="0"/>
              <a:t>En los meses que quedan del año, los departamentos de la iglesia trabajarán para satisfacer las necesidades mayores de estas familias, mientras las familias intercesoras dan estudios bíblicos.</a:t>
            </a:r>
            <a:endParaRPr lang="en-US" dirty="0" smtClean="0"/>
          </a:p>
          <a:p>
            <a:pPr lvl="0"/>
            <a:r>
              <a:rPr lang="es-ES_tradnl" sz="2000" dirty="0" smtClean="0"/>
              <a:t>Los líderes de departamento, así como los líderes de grupo pequeño, se reúnen regularmente para satisfacer las necesidades de estas familias, para evaluar el proyecto y realicen cualquier cambio que sea necesario. </a:t>
            </a:r>
            <a:endParaRPr lang="en-US" dirty="0" smtClean="0"/>
          </a:p>
          <a:p>
            <a:r>
              <a:rPr lang="es-ES_tradnl" sz="2000" dirty="0" smtClean="0"/>
              <a:t> 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22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76200" y="144686"/>
            <a:ext cx="9067800" cy="922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7375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¿EN QUÈ CONSISTE EL PROGRAMA DE FAMILIAS A FAMILIA?</a:t>
            </a:r>
            <a:r>
              <a:rPr lang="en-U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755576" y="1988840"/>
            <a:ext cx="7812360" cy="36541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Las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familias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adventistas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deben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involucrarse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en la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testificaciòn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La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familia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un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centro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de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evangelizaciòn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en la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iglesia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/>
              <a:cs typeface="Arial Rounded MT Bold"/>
            </a:endParaRP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Satisface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las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necesidades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de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distintos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grupos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de personas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/>
              <a:cs typeface="Arial Rounded MT Bold"/>
            </a:endParaRP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Utiliza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la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oración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intercesora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/>
              <a:cs typeface="Arial Rounded MT Bold"/>
            </a:endParaRP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Representa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un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nuevo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estilo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de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vida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para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todos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los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adventistas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2451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404664"/>
            <a:ext cx="8063880" cy="922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7375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LA VISIÓN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7375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67272"/>
            <a:ext cx="8507288" cy="3865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smtClean="0"/>
              <a:t>En </a:t>
            </a:r>
            <a:r>
              <a:rPr lang="en-US" sz="2000" b="1" dirty="0" err="1" smtClean="0"/>
              <a:t>visiones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noche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pasó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delante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mí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gran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movimiento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reforma</a:t>
            </a:r>
            <a:r>
              <a:rPr lang="en-US" sz="2000" b="1" dirty="0" smtClean="0"/>
              <a:t> en el </a:t>
            </a:r>
            <a:r>
              <a:rPr lang="en-US" sz="2000" b="1" dirty="0" err="1" smtClean="0"/>
              <a:t>seno</a:t>
            </a:r>
            <a:r>
              <a:rPr lang="en-US" sz="2000" b="1" dirty="0" smtClean="0"/>
              <a:t> del pueblo de Dios. </a:t>
            </a:r>
            <a:r>
              <a:rPr lang="en-US" sz="2000" b="1" dirty="0" err="1" smtClean="0"/>
              <a:t>Muchos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alababan</a:t>
            </a:r>
            <a:r>
              <a:rPr lang="en-US" sz="2000" b="1" dirty="0" smtClean="0"/>
              <a:t> a Dios. Los </a:t>
            </a:r>
            <a:r>
              <a:rPr lang="en-US" sz="2000" b="1" dirty="0" err="1" smtClean="0"/>
              <a:t>enfermos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sanados</a:t>
            </a:r>
            <a:r>
              <a:rPr lang="en-US" sz="2000" b="1" dirty="0" smtClean="0"/>
              <a:t> y se </a:t>
            </a:r>
            <a:r>
              <a:rPr lang="en-US" sz="2000" b="1" dirty="0" err="1" smtClean="0"/>
              <a:t>efectuaban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otros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milagros</a:t>
            </a:r>
            <a:r>
              <a:rPr lang="en-US" sz="2000" b="1" dirty="0" smtClean="0"/>
              <a:t>. Se </a:t>
            </a:r>
            <a:r>
              <a:rPr lang="en-US" sz="2000" b="1" dirty="0" err="1" smtClean="0"/>
              <a:t>advertía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espíritu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oración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como</a:t>
            </a:r>
            <a:r>
              <a:rPr lang="en-US" sz="2000" b="1" dirty="0" smtClean="0"/>
              <a:t> lo </a:t>
            </a:r>
            <a:r>
              <a:rPr lang="en-US" sz="2000" b="1" dirty="0" err="1" smtClean="0"/>
              <a:t>hubo</a:t>
            </a:r>
            <a:r>
              <a:rPr lang="en-US" sz="2000" b="1" dirty="0" smtClean="0"/>
              <a:t> antes del </a:t>
            </a:r>
            <a:r>
              <a:rPr lang="en-US" sz="2000" b="1" dirty="0" err="1" smtClean="0"/>
              <a:t>gran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día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Pentecostés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Veíase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centenares</a:t>
            </a:r>
            <a:r>
              <a:rPr lang="en-US" sz="2000" b="1" dirty="0" smtClean="0"/>
              <a:t> y miles de personas </a:t>
            </a:r>
            <a:r>
              <a:rPr lang="en-US" sz="2000" b="1" dirty="0" err="1" smtClean="0"/>
              <a:t>visitando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familias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explicándoles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Palabra</a:t>
            </a:r>
            <a:r>
              <a:rPr lang="en-US" sz="2000" b="1" dirty="0" smtClean="0"/>
              <a:t> de Dios. Los </a:t>
            </a:r>
            <a:r>
              <a:rPr lang="en-US" sz="2000" b="1" dirty="0" err="1" smtClean="0"/>
              <a:t>corazones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convencidos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poder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Espíritu</a:t>
            </a:r>
            <a:r>
              <a:rPr lang="en-US" sz="2000" b="1" dirty="0" smtClean="0"/>
              <a:t> Santo, y se </a:t>
            </a:r>
            <a:r>
              <a:rPr lang="en-US" sz="2000" b="1" dirty="0" err="1" smtClean="0"/>
              <a:t>manifestaba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espíritu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sincera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conversión</a:t>
            </a:r>
            <a:r>
              <a:rPr lang="en-US" sz="2000" b="1" dirty="0" smtClean="0"/>
              <a:t>. En </a:t>
            </a:r>
            <a:r>
              <a:rPr lang="en-US" sz="2000" b="1" dirty="0" err="1" smtClean="0"/>
              <a:t>todas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partes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puertas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abrían</a:t>
            </a:r>
            <a:r>
              <a:rPr lang="en-US" sz="2000" b="1" dirty="0" smtClean="0"/>
              <a:t> de par en par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proclamación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verdad</a:t>
            </a:r>
            <a:r>
              <a:rPr lang="en-US" sz="2000" b="1" dirty="0" smtClean="0"/>
              <a:t>. El </a:t>
            </a:r>
            <a:r>
              <a:rPr lang="en-US" sz="2000" b="1" dirty="0" err="1" smtClean="0"/>
              <a:t>mundo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parecía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iluminado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influencia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divina</a:t>
            </a:r>
            <a:r>
              <a:rPr lang="en-US" sz="2000" b="1" dirty="0" smtClean="0"/>
              <a:t>. Los </a:t>
            </a:r>
            <a:r>
              <a:rPr lang="en-US" sz="2000" b="1" dirty="0" err="1" smtClean="0"/>
              <a:t>verdaderos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sinceros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hijos</a:t>
            </a:r>
            <a:r>
              <a:rPr lang="en-US" sz="2000" b="1" dirty="0" smtClean="0"/>
              <a:t> de Dios </a:t>
            </a:r>
            <a:r>
              <a:rPr lang="en-US" sz="2000" b="1" dirty="0" err="1" smtClean="0"/>
              <a:t>recibían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grandes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bendiciones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Oí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alabanzas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acciones</a:t>
            </a:r>
            <a:r>
              <a:rPr lang="en-US" sz="2000" b="1" dirty="0" smtClean="0"/>
              <a:t> de gracias: </a:t>
            </a:r>
            <a:r>
              <a:rPr lang="en-US" sz="2000" b="1" dirty="0" err="1" smtClean="0"/>
              <a:t>parecía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reforma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análoga</a:t>
            </a:r>
            <a:r>
              <a:rPr lang="en-US" sz="2000" b="1" dirty="0" smtClean="0"/>
              <a:t> a la del </a:t>
            </a:r>
            <a:r>
              <a:rPr lang="en-US" sz="2000" b="1" dirty="0" err="1" smtClean="0"/>
              <a:t>año</a:t>
            </a:r>
            <a:r>
              <a:rPr lang="en-US" sz="2000" b="1" dirty="0" smtClean="0"/>
              <a:t> 1844 (</a:t>
            </a:r>
            <a:r>
              <a:rPr lang="en-US" sz="2000" b="1" dirty="0" err="1" smtClean="0"/>
              <a:t>Joyas</a:t>
            </a:r>
            <a:r>
              <a:rPr lang="en-US" sz="2000" b="1" dirty="0" smtClean="0"/>
              <a:t> de los </a:t>
            </a:r>
            <a:r>
              <a:rPr lang="en-US" sz="2000" b="1" dirty="0" err="1" smtClean="0"/>
              <a:t>Testimonios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tomo</a:t>
            </a:r>
            <a:r>
              <a:rPr lang="en-US" sz="2000" b="1" dirty="0" smtClean="0"/>
              <a:t> 3, </a:t>
            </a:r>
            <a:r>
              <a:rPr lang="en-US" sz="2000" b="1" dirty="0" err="1" smtClean="0"/>
              <a:t>pág</a:t>
            </a:r>
            <a:r>
              <a:rPr lang="en-US" sz="2000" b="1" dirty="0" smtClean="0"/>
              <a:t>. 345)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Testimonies, Vol. 9, p. 126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29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-76200" y="152400"/>
            <a:ext cx="92202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7375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SU FUNDAMENTO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7375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762000" y="1524000"/>
            <a:ext cx="821925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“</a:t>
            </a:r>
            <a:r>
              <a:rPr lang="en-US" sz="2000" b="1" dirty="0" err="1" smtClean="0"/>
              <a:t>Veíase</a:t>
            </a:r>
            <a:r>
              <a:rPr lang="en-US" sz="2000" b="1" dirty="0" smtClean="0"/>
              <a:t> </a:t>
            </a:r>
            <a:r>
              <a:rPr lang="en-US" sz="2000" b="1" dirty="0"/>
              <a:t>a </a:t>
            </a:r>
            <a:r>
              <a:rPr lang="en-US" sz="2000" b="1" dirty="0" err="1"/>
              <a:t>centenares</a:t>
            </a:r>
            <a:r>
              <a:rPr lang="en-US" sz="2000" b="1" dirty="0"/>
              <a:t> y miles de personas </a:t>
            </a:r>
            <a:r>
              <a:rPr lang="en-US" sz="2000" b="1" dirty="0" err="1"/>
              <a:t>visitando</a:t>
            </a:r>
            <a:r>
              <a:rPr lang="en-US" sz="2000" b="1" dirty="0"/>
              <a:t> </a:t>
            </a:r>
            <a:r>
              <a:rPr lang="en-US" sz="2000" b="1" dirty="0" err="1"/>
              <a:t>las</a:t>
            </a:r>
            <a:r>
              <a:rPr lang="en-US" sz="2000" b="1" dirty="0"/>
              <a:t> </a:t>
            </a:r>
            <a:r>
              <a:rPr lang="en-US" sz="2000" b="1" dirty="0" err="1"/>
              <a:t>familias</a:t>
            </a:r>
            <a:r>
              <a:rPr lang="en-US" sz="2000" b="1" dirty="0"/>
              <a:t> y </a:t>
            </a:r>
            <a:r>
              <a:rPr lang="en-US" sz="2000" b="1" dirty="0" err="1"/>
              <a:t>explicándoles</a:t>
            </a:r>
            <a:r>
              <a:rPr lang="en-US" sz="2000" b="1" dirty="0"/>
              <a:t> la </a:t>
            </a:r>
            <a:r>
              <a:rPr lang="en-US" sz="2000" b="1" dirty="0" err="1"/>
              <a:t>Palabra</a:t>
            </a:r>
            <a:r>
              <a:rPr lang="en-US" sz="2000" b="1" dirty="0"/>
              <a:t> de Dios. Los </a:t>
            </a:r>
            <a:r>
              <a:rPr lang="en-US" sz="2000" b="1" dirty="0" err="1"/>
              <a:t>corazones</a:t>
            </a:r>
            <a:r>
              <a:rPr lang="en-US" sz="2000" b="1" dirty="0"/>
              <a:t> </a:t>
            </a:r>
            <a:r>
              <a:rPr lang="en-US" sz="2000" b="1" dirty="0" err="1"/>
              <a:t>eran</a:t>
            </a:r>
            <a:r>
              <a:rPr lang="en-US" sz="2000" b="1" dirty="0"/>
              <a:t> </a:t>
            </a:r>
            <a:r>
              <a:rPr lang="en-US" sz="2000" b="1" dirty="0" err="1"/>
              <a:t>convencidos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el </a:t>
            </a:r>
            <a:r>
              <a:rPr lang="en-US" sz="2000" b="1" dirty="0" err="1"/>
              <a:t>poder</a:t>
            </a:r>
            <a:r>
              <a:rPr lang="en-US" sz="2000" b="1" dirty="0"/>
              <a:t> del </a:t>
            </a:r>
            <a:r>
              <a:rPr lang="en-US" sz="2000" b="1" dirty="0" err="1"/>
              <a:t>Espíritu</a:t>
            </a:r>
            <a:r>
              <a:rPr lang="en-US" sz="2000" b="1" dirty="0"/>
              <a:t> Santo, y se </a:t>
            </a:r>
            <a:r>
              <a:rPr lang="en-US" sz="2000" b="1" dirty="0" err="1"/>
              <a:t>manifestaba</a:t>
            </a:r>
            <a:r>
              <a:rPr lang="en-US" sz="2000" b="1" dirty="0"/>
              <a:t> un </a:t>
            </a:r>
            <a:r>
              <a:rPr lang="en-US" sz="2000" b="1" dirty="0" err="1"/>
              <a:t>espíritu</a:t>
            </a:r>
            <a:r>
              <a:rPr lang="en-US" sz="2000" b="1" dirty="0"/>
              <a:t> de </a:t>
            </a:r>
            <a:r>
              <a:rPr lang="en-US" sz="2000" b="1" dirty="0" err="1"/>
              <a:t>sincera</a:t>
            </a:r>
            <a:r>
              <a:rPr lang="en-US" sz="2000" b="1" dirty="0"/>
              <a:t> </a:t>
            </a:r>
            <a:r>
              <a:rPr lang="en-US" sz="2000" b="1" dirty="0" err="1"/>
              <a:t>conversión</a:t>
            </a:r>
            <a:r>
              <a:rPr lang="en-US" sz="2000" b="1" dirty="0"/>
              <a:t>. En </a:t>
            </a:r>
            <a:r>
              <a:rPr lang="en-US" sz="2000" b="1" dirty="0" err="1"/>
              <a:t>todas</a:t>
            </a:r>
            <a:r>
              <a:rPr lang="en-US" sz="2000" b="1" dirty="0"/>
              <a:t> </a:t>
            </a:r>
            <a:r>
              <a:rPr lang="en-US" sz="2000" b="1" dirty="0" err="1"/>
              <a:t>partes</a:t>
            </a:r>
            <a:r>
              <a:rPr lang="en-US" sz="2000" b="1" dirty="0"/>
              <a:t> </a:t>
            </a:r>
            <a:r>
              <a:rPr lang="en-US" sz="2000" b="1" dirty="0" err="1"/>
              <a:t>las</a:t>
            </a:r>
            <a:r>
              <a:rPr lang="en-US" sz="2000" b="1" dirty="0"/>
              <a:t> </a:t>
            </a:r>
            <a:r>
              <a:rPr lang="en-US" sz="2000" b="1" dirty="0" err="1"/>
              <a:t>puertas</a:t>
            </a:r>
            <a:r>
              <a:rPr lang="en-US" sz="2000" b="1" dirty="0"/>
              <a:t> se </a:t>
            </a:r>
            <a:r>
              <a:rPr lang="en-US" sz="2000" b="1" dirty="0" err="1"/>
              <a:t>abrían</a:t>
            </a:r>
            <a:r>
              <a:rPr lang="en-US" sz="2000" b="1" dirty="0"/>
              <a:t> de par en par </a:t>
            </a:r>
            <a:r>
              <a:rPr lang="en-US" sz="2000" b="1" dirty="0" err="1"/>
              <a:t>para</a:t>
            </a:r>
            <a:r>
              <a:rPr lang="en-US" sz="2000" b="1" dirty="0"/>
              <a:t> la </a:t>
            </a:r>
            <a:r>
              <a:rPr lang="en-US" sz="2000" b="1" dirty="0" err="1"/>
              <a:t>proclamación</a:t>
            </a:r>
            <a:r>
              <a:rPr lang="en-US" sz="2000" b="1" dirty="0"/>
              <a:t> de la </a:t>
            </a:r>
            <a:r>
              <a:rPr lang="en-US" sz="2000" b="1" dirty="0" err="1"/>
              <a:t>verdad</a:t>
            </a:r>
            <a:r>
              <a:rPr lang="en-US" sz="2000" b="1" dirty="0"/>
              <a:t>. El </a:t>
            </a:r>
            <a:r>
              <a:rPr lang="en-US" sz="2000" b="1" dirty="0" err="1"/>
              <a:t>mundo</a:t>
            </a:r>
            <a:r>
              <a:rPr lang="en-US" sz="2000" b="1" dirty="0"/>
              <a:t> </a:t>
            </a:r>
            <a:r>
              <a:rPr lang="en-US" sz="2000" b="1" dirty="0" err="1"/>
              <a:t>parecía</a:t>
            </a:r>
            <a:r>
              <a:rPr lang="en-US" sz="2000" b="1" dirty="0"/>
              <a:t> </a:t>
            </a:r>
            <a:r>
              <a:rPr lang="en-US" sz="2000" b="1" dirty="0" err="1"/>
              <a:t>iluminado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la </a:t>
            </a:r>
            <a:r>
              <a:rPr lang="en-US" sz="2000" b="1" dirty="0" err="1"/>
              <a:t>influencia</a:t>
            </a:r>
            <a:r>
              <a:rPr lang="en-US" sz="2000" b="1" dirty="0"/>
              <a:t> </a:t>
            </a:r>
            <a:r>
              <a:rPr lang="en-US" sz="2000" b="1" dirty="0" err="1" smtClean="0"/>
              <a:t>divina</a:t>
            </a:r>
            <a:r>
              <a:rPr lang="en-US" sz="2000" b="1" dirty="0" smtClean="0"/>
              <a:t>”,  </a:t>
            </a:r>
            <a:r>
              <a:rPr lang="en-US" sz="2000" b="1" dirty="0"/>
              <a:t>(</a:t>
            </a:r>
            <a:r>
              <a:rPr lang="en-US" sz="2000" b="1" dirty="0" err="1"/>
              <a:t>Testimonios</a:t>
            </a:r>
            <a:r>
              <a:rPr lang="en-US" sz="2000" b="1" dirty="0"/>
              <a:t> </a:t>
            </a:r>
            <a:r>
              <a:rPr lang="en-US" sz="2000" b="1" dirty="0" err="1"/>
              <a:t>Selectos</a:t>
            </a:r>
            <a:r>
              <a:rPr lang="en-US" sz="2000" b="1" dirty="0"/>
              <a:t>, </a:t>
            </a:r>
            <a:r>
              <a:rPr lang="en-US" sz="2000" b="1" dirty="0" err="1"/>
              <a:t>tomo</a:t>
            </a:r>
            <a:r>
              <a:rPr lang="en-US" sz="2000" b="1" dirty="0"/>
              <a:t> 5, </a:t>
            </a:r>
            <a:r>
              <a:rPr lang="en-US" sz="2000" b="1" dirty="0" err="1"/>
              <a:t>pág</a:t>
            </a:r>
            <a:r>
              <a:rPr lang="en-US" sz="2000" b="1" dirty="0"/>
              <a:t>. 220, </a:t>
            </a:r>
            <a:r>
              <a:rPr lang="en-US" sz="2000" b="1" dirty="0" err="1"/>
              <a:t>Año</a:t>
            </a:r>
            <a:r>
              <a:rPr lang="en-US" sz="2000" b="1" dirty="0"/>
              <a:t> 1909). </a:t>
            </a:r>
            <a:endParaRPr lang="es-ES_tradnl" sz="2000" dirty="0"/>
          </a:p>
          <a:p>
            <a:r>
              <a:rPr lang="en-US" sz="2000" b="1" dirty="0"/>
              <a:t> </a:t>
            </a:r>
            <a:endParaRPr lang="es-ES_tradnl" sz="2000" dirty="0"/>
          </a:p>
          <a:p>
            <a:r>
              <a:rPr lang="en-US" sz="2000" b="1" dirty="0" smtClean="0"/>
              <a:t>“La </a:t>
            </a:r>
            <a:r>
              <a:rPr lang="en-US" sz="2000" b="1" dirty="0" err="1"/>
              <a:t>mejor</a:t>
            </a:r>
            <a:r>
              <a:rPr lang="en-US" sz="2000" b="1" dirty="0"/>
              <a:t> </a:t>
            </a:r>
            <a:r>
              <a:rPr lang="en-US" sz="2000" b="1" dirty="0" err="1"/>
              <a:t>obra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podáis</a:t>
            </a:r>
            <a:r>
              <a:rPr lang="en-US" sz="2000" b="1" dirty="0"/>
              <a:t> </a:t>
            </a:r>
            <a:r>
              <a:rPr lang="en-US" sz="2000" b="1" dirty="0" err="1"/>
              <a:t>hacer</a:t>
            </a:r>
            <a:r>
              <a:rPr lang="en-US" sz="2000" b="1" dirty="0"/>
              <a:t> </a:t>
            </a:r>
            <a:r>
              <a:rPr lang="en-US" sz="2000" b="1" dirty="0" err="1"/>
              <a:t>es</a:t>
            </a:r>
            <a:r>
              <a:rPr lang="en-US" sz="2000" b="1" dirty="0"/>
              <a:t> la de </a:t>
            </a:r>
            <a:r>
              <a:rPr lang="en-US" sz="2000" b="1" dirty="0" err="1"/>
              <a:t>enseñar</a:t>
            </a:r>
            <a:r>
              <a:rPr lang="en-US" sz="2000" b="1" dirty="0"/>
              <a:t>, </a:t>
            </a:r>
            <a:r>
              <a:rPr lang="en-US" sz="2000" b="1" dirty="0" err="1"/>
              <a:t>educar</a:t>
            </a:r>
            <a:r>
              <a:rPr lang="en-US" sz="2000" b="1" dirty="0"/>
              <a:t>. </a:t>
            </a:r>
            <a:r>
              <a:rPr lang="en-US" sz="2000" b="1" dirty="0" err="1"/>
              <a:t>Cuandoquiera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encontréis</a:t>
            </a:r>
            <a:r>
              <a:rPr lang="en-US" sz="2000" b="1" dirty="0"/>
              <a:t> </a:t>
            </a:r>
            <a:r>
              <a:rPr lang="en-US" sz="2000" b="1" dirty="0" err="1"/>
              <a:t>ocasión</a:t>
            </a:r>
            <a:r>
              <a:rPr lang="en-US" sz="2000" b="1" dirty="0"/>
              <a:t> de </a:t>
            </a:r>
            <a:r>
              <a:rPr lang="en-US" sz="2000" b="1" dirty="0" err="1"/>
              <a:t>hacerlo</a:t>
            </a:r>
            <a:r>
              <a:rPr lang="en-US" sz="2000" b="1" dirty="0"/>
              <a:t>, </a:t>
            </a:r>
            <a:r>
              <a:rPr lang="en-US" sz="2000" b="1" dirty="0" err="1"/>
              <a:t>sentaos</a:t>
            </a:r>
            <a:r>
              <a:rPr lang="en-US" sz="2000" b="1" dirty="0"/>
              <a:t> con </a:t>
            </a:r>
            <a:r>
              <a:rPr lang="en-US" sz="2000" b="1" dirty="0" err="1"/>
              <a:t>alguna</a:t>
            </a:r>
            <a:r>
              <a:rPr lang="en-US" sz="2000" b="1" dirty="0"/>
              <a:t> </a:t>
            </a:r>
            <a:r>
              <a:rPr lang="en-US" sz="2000" b="1" dirty="0" err="1"/>
              <a:t>familia</a:t>
            </a:r>
            <a:r>
              <a:rPr lang="en-US" sz="2000" b="1" dirty="0"/>
              <a:t>, y </a:t>
            </a:r>
            <a:r>
              <a:rPr lang="en-US" sz="2000" b="1" dirty="0" err="1"/>
              <a:t>permitid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sus</a:t>
            </a:r>
            <a:r>
              <a:rPr lang="en-US" sz="2000" b="1" dirty="0"/>
              <a:t> </a:t>
            </a:r>
            <a:r>
              <a:rPr lang="en-US" sz="2000" b="1" dirty="0" err="1"/>
              <a:t>miembros</a:t>
            </a:r>
            <a:r>
              <a:rPr lang="en-US" sz="2000" b="1" dirty="0"/>
              <a:t> </a:t>
            </a:r>
            <a:r>
              <a:rPr lang="en-US" sz="2000" b="1" dirty="0" err="1"/>
              <a:t>hagan</a:t>
            </a:r>
            <a:r>
              <a:rPr lang="en-US" sz="2000" b="1" dirty="0"/>
              <a:t> </a:t>
            </a:r>
            <a:r>
              <a:rPr lang="en-US" sz="2000" b="1" dirty="0" err="1"/>
              <a:t>preguntas</a:t>
            </a:r>
            <a:r>
              <a:rPr lang="en-US" sz="2000" b="1" dirty="0"/>
              <a:t>. </a:t>
            </a:r>
            <a:r>
              <a:rPr lang="en-US" sz="2000" b="1" dirty="0" err="1"/>
              <a:t>Luego</a:t>
            </a:r>
            <a:r>
              <a:rPr lang="en-US" sz="2000" b="1" dirty="0"/>
              <a:t> </a:t>
            </a:r>
            <a:r>
              <a:rPr lang="en-US" sz="2000" b="1" dirty="0" err="1"/>
              <a:t>contestadlas</a:t>
            </a:r>
            <a:r>
              <a:rPr lang="en-US" sz="2000" b="1" dirty="0"/>
              <a:t> con </a:t>
            </a:r>
            <a:r>
              <a:rPr lang="en-US" sz="2000" b="1" dirty="0" err="1"/>
              <a:t>paciencia</a:t>
            </a:r>
            <a:r>
              <a:rPr lang="en-US" sz="2000" b="1" dirty="0"/>
              <a:t> y </a:t>
            </a:r>
            <a:r>
              <a:rPr lang="en-US" sz="2000" b="1" dirty="0" err="1"/>
              <a:t>humildad</a:t>
            </a:r>
            <a:r>
              <a:rPr lang="en-US" sz="2000" b="1" dirty="0"/>
              <a:t>. </a:t>
            </a:r>
            <a:r>
              <a:rPr lang="en-US" sz="2000" b="1" dirty="0" err="1"/>
              <a:t>Llevad</a:t>
            </a:r>
            <a:r>
              <a:rPr lang="en-US" sz="2000" b="1" dirty="0"/>
              <a:t> a </a:t>
            </a:r>
            <a:r>
              <a:rPr lang="en-US" sz="2000" b="1" dirty="0" err="1"/>
              <a:t>cabo</a:t>
            </a:r>
            <a:r>
              <a:rPr lang="en-US" sz="2000" b="1" dirty="0"/>
              <a:t> </a:t>
            </a:r>
            <a:r>
              <a:rPr lang="en-US" sz="2000" b="1" dirty="0" err="1"/>
              <a:t>esta</a:t>
            </a:r>
            <a:r>
              <a:rPr lang="en-US" sz="2000" b="1" dirty="0"/>
              <a:t> </a:t>
            </a:r>
            <a:r>
              <a:rPr lang="en-US" sz="2000" b="1" dirty="0" err="1"/>
              <a:t>obra</a:t>
            </a:r>
            <a:r>
              <a:rPr lang="en-US" sz="2000" b="1" dirty="0"/>
              <a:t> en </a:t>
            </a:r>
            <a:r>
              <a:rPr lang="en-US" sz="2000" b="1" dirty="0" err="1"/>
              <a:t>conexión</a:t>
            </a:r>
            <a:r>
              <a:rPr lang="en-US" sz="2000" b="1" dirty="0"/>
              <a:t> con </a:t>
            </a:r>
            <a:r>
              <a:rPr lang="en-US" sz="2000" b="1" dirty="0" err="1"/>
              <a:t>vuestros</a:t>
            </a:r>
            <a:r>
              <a:rPr lang="en-US" sz="2000" b="1" dirty="0"/>
              <a:t> </a:t>
            </a:r>
            <a:r>
              <a:rPr lang="en-US" sz="2000" b="1" dirty="0" err="1"/>
              <a:t>esfuerzos</a:t>
            </a:r>
            <a:r>
              <a:rPr lang="en-US" sz="2000" b="1" dirty="0"/>
              <a:t> </a:t>
            </a:r>
            <a:r>
              <a:rPr lang="en-US" sz="2000" b="1" dirty="0" err="1"/>
              <a:t>más</a:t>
            </a:r>
            <a:r>
              <a:rPr lang="en-US" sz="2000" b="1" dirty="0"/>
              <a:t> </a:t>
            </a:r>
            <a:r>
              <a:rPr lang="en-US" sz="2000" b="1" dirty="0" err="1"/>
              <a:t>públicos</a:t>
            </a:r>
            <a:r>
              <a:rPr lang="en-US" sz="2000" b="1" dirty="0"/>
              <a:t>. </a:t>
            </a:r>
            <a:r>
              <a:rPr lang="en-US" sz="2000" b="1" dirty="0" err="1"/>
              <a:t>Predicad</a:t>
            </a:r>
            <a:r>
              <a:rPr lang="en-US" sz="2000" b="1" dirty="0"/>
              <a:t> </a:t>
            </a:r>
            <a:r>
              <a:rPr lang="en-US" sz="2000" b="1" dirty="0" err="1"/>
              <a:t>menos</a:t>
            </a:r>
            <a:r>
              <a:rPr lang="en-US" sz="2000" b="1" dirty="0"/>
              <a:t>, y </a:t>
            </a:r>
            <a:r>
              <a:rPr lang="en-US" sz="2000" b="1" dirty="0" err="1"/>
              <a:t>educad</a:t>
            </a:r>
            <a:r>
              <a:rPr lang="en-US" sz="2000" b="1" dirty="0"/>
              <a:t> </a:t>
            </a:r>
            <a:r>
              <a:rPr lang="en-US" sz="2000" b="1" dirty="0" err="1"/>
              <a:t>más</a:t>
            </a:r>
            <a:r>
              <a:rPr lang="en-US" sz="2000" b="1" dirty="0"/>
              <a:t>, </a:t>
            </a:r>
            <a:r>
              <a:rPr lang="en-US" sz="2000" b="1" dirty="0" err="1"/>
              <a:t>dirigiendo</a:t>
            </a:r>
            <a:r>
              <a:rPr lang="en-US" sz="2000" b="1" dirty="0"/>
              <a:t> </a:t>
            </a:r>
            <a:r>
              <a:rPr lang="en-US" sz="2000" b="1" dirty="0" err="1"/>
              <a:t>estudios</a:t>
            </a:r>
            <a:r>
              <a:rPr lang="en-US" sz="2000" b="1" dirty="0"/>
              <a:t> </a:t>
            </a:r>
            <a:r>
              <a:rPr lang="en-US" sz="2000" b="1" dirty="0" err="1"/>
              <a:t>bíblicos</a:t>
            </a:r>
            <a:r>
              <a:rPr lang="en-US" sz="2000" b="1" dirty="0"/>
              <a:t> y </a:t>
            </a:r>
            <a:r>
              <a:rPr lang="en-US" sz="2000" b="1" dirty="0" err="1"/>
              <a:t>orando</a:t>
            </a:r>
            <a:r>
              <a:rPr lang="en-US" sz="2000" b="1" dirty="0"/>
              <a:t> con </a:t>
            </a:r>
            <a:r>
              <a:rPr lang="en-US" sz="2000" b="1" dirty="0" err="1"/>
              <a:t>las</a:t>
            </a:r>
            <a:r>
              <a:rPr lang="en-US" sz="2000" b="1" dirty="0"/>
              <a:t> </a:t>
            </a:r>
            <a:r>
              <a:rPr lang="en-US" sz="2000" b="1" dirty="0" err="1"/>
              <a:t>familias</a:t>
            </a:r>
            <a:r>
              <a:rPr lang="en-US" sz="2000" b="1" dirty="0"/>
              <a:t> y los </a:t>
            </a:r>
            <a:r>
              <a:rPr lang="en-US" sz="2000" b="1" dirty="0" err="1"/>
              <a:t>grupos</a:t>
            </a:r>
            <a:r>
              <a:rPr lang="en-US" sz="2000" b="1" dirty="0"/>
              <a:t> </a:t>
            </a:r>
            <a:r>
              <a:rPr lang="en-US" sz="2000" b="1" dirty="0" err="1" smtClean="0"/>
              <a:t>pequeños</a:t>
            </a:r>
            <a:r>
              <a:rPr lang="en-US" sz="2000" b="1" dirty="0" smtClean="0"/>
              <a:t>” </a:t>
            </a:r>
            <a:r>
              <a:rPr lang="en-US" sz="2000" b="1" dirty="0"/>
              <a:t>(</a:t>
            </a:r>
            <a:r>
              <a:rPr lang="en-US" sz="2000" b="1" dirty="0" err="1"/>
              <a:t>Obreros</a:t>
            </a:r>
            <a:r>
              <a:rPr lang="en-US" sz="2000" b="1" dirty="0"/>
              <a:t> </a:t>
            </a:r>
            <a:r>
              <a:rPr lang="en-US" sz="2000" b="1" dirty="0" err="1"/>
              <a:t>Evangélicos</a:t>
            </a:r>
            <a:r>
              <a:rPr lang="en-US" sz="2000" b="1" dirty="0"/>
              <a:t>, </a:t>
            </a:r>
            <a:r>
              <a:rPr lang="en-US" sz="2000" b="1" dirty="0" err="1"/>
              <a:t>pág</a:t>
            </a:r>
            <a:r>
              <a:rPr lang="en-US" sz="2000" b="1" dirty="0"/>
              <a:t>. 201. </a:t>
            </a:r>
            <a:r>
              <a:rPr lang="en-US" sz="2000" b="1" dirty="0" err="1"/>
              <a:t>Año</a:t>
            </a:r>
            <a:r>
              <a:rPr lang="en-US" sz="2000" b="1" dirty="0"/>
              <a:t> 1915). </a:t>
            </a:r>
            <a:endParaRPr lang="es-ES_tradnl" sz="2000" dirty="0"/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5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52400"/>
            <a:ext cx="9144000" cy="147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7375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DE FAMILIA A FAMILIA: 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7375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¿CÓMO IMPLEMENTARLO?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7375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TRES FASES: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597694954"/>
              </p:ext>
            </p:extLst>
          </p:nvPr>
        </p:nvGraphicFramePr>
        <p:xfrm>
          <a:off x="585100" y="2472938"/>
          <a:ext cx="8064896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702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21AE1-EDB2-DA44-A27E-CBA63C86A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7DC21AE1-EDB2-DA44-A27E-CBA63C86A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DC21AE1-EDB2-DA44-A27E-CBA63C86A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C56798-92FE-9247-BC2D-A52FB8B27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EC56798-92FE-9247-BC2D-A52FB8B27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EC56798-92FE-9247-BC2D-A52FB8B27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9AFC0-DAD6-A044-90FA-6B9FF847B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F1A9AFC0-DAD6-A044-90FA-6B9FF847B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1A9AFC0-DAD6-A044-90FA-6B9FF847B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7647" y="332656"/>
            <a:ext cx="3419872" cy="922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7375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FASE  1: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7375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688" y="1556792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La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primera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fase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tiene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ver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con la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preparación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.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Todos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los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niveles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División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, Unión, Campo local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iglesias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debe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comprometerse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en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una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campaña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ayude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crear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una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un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ambiente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motivado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trabajar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. 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Tenga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en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cuenta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estos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pasos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_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Selecciones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las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familias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de la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iglesia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participarán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Registre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las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familias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las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cuales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trabajará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Realice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actividades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como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un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día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especial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ayuno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y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oración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como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preparación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iniciar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el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trabajo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las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familias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amigas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>
              <a:latin typeface="Arial Rounded MT Bold"/>
              <a:cs typeface="Arial Rounded MT Bol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51920" y="116632"/>
            <a:ext cx="3960440" cy="1239662"/>
            <a:chOff x="3544" y="252152"/>
            <a:chExt cx="3099156" cy="1239662"/>
          </a:xfrm>
        </p:grpSpPr>
        <p:sp>
          <p:nvSpPr>
            <p:cNvPr id="5" name="Pentagon 4"/>
            <p:cNvSpPr/>
            <p:nvPr/>
          </p:nvSpPr>
          <p:spPr>
            <a:xfrm>
              <a:off x="3544" y="252152"/>
              <a:ext cx="3099156" cy="1239662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>
              <a:off x="3544" y="252152"/>
              <a:ext cx="2789241" cy="1239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686" tIns="77343" rIns="38672" bIns="7734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>
                  <a:latin typeface="Arial Black"/>
                  <a:cs typeface="Arial Black"/>
                </a:rPr>
                <a:t>PREPARACIÓN</a:t>
              </a:r>
              <a:endParaRPr lang="en-US" sz="2900" kern="1200" dirty="0"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672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81200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Arial Rounded MT Bold"/>
                <a:cs typeface="Arial Rounded MT Bold"/>
              </a:rPr>
              <a:t>TREINTA DÍA DE ORACIÓN FAMILIAR.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 Rounded MT Bold"/>
              <a:cs typeface="Arial Rounded MT Bold"/>
            </a:endParaRPr>
          </a:p>
          <a:p>
            <a:pPr>
              <a:buFont typeface="Arial" pitchFamily="34" charset="0"/>
              <a:buChar char="•"/>
            </a:pPr>
            <a:r>
              <a:rPr lang="es-CO" sz="3200" dirty="0" smtClean="0">
                <a:latin typeface="Arial Rounded MT Bold"/>
                <a:cs typeface="Arial Rounded MT Bold"/>
              </a:rPr>
              <a:t>MOTIVARA A LAS FAMILIAS A QUE SE INVOLUCREN</a:t>
            </a:r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sz="3200" dirty="0" smtClean="0">
                <a:latin typeface="Arial Rounded MT Bold"/>
                <a:cs typeface="Arial Rounded MT Bold"/>
              </a:rPr>
              <a:t>ORACIÓN INTERCESORA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85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96952"/>
            <a:ext cx="87849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Esta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fase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buscar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estrechar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los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lazos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amistad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con  la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familia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la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que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trabaja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Pasar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tiempo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con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ellos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alrededor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actividades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sociales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será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de gran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ayuda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Comer,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pasear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jugar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dos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familias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son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maneras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lograr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esto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Llámelos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con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frecuencia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esté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atentos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sus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necesidades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Invítelos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poco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poco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actividades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de la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iglesia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o a un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grupo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pequeño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en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hogar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647" y="778694"/>
            <a:ext cx="3419872" cy="922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7375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FASE   2: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7375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6720" y="548680"/>
            <a:ext cx="3863552" cy="1239662"/>
            <a:chOff x="2482869" y="252152"/>
            <a:chExt cx="3099156" cy="1239662"/>
          </a:xfrm>
        </p:grpSpPr>
        <p:sp>
          <p:nvSpPr>
            <p:cNvPr id="5" name="Chevron 4"/>
            <p:cNvSpPr/>
            <p:nvPr/>
          </p:nvSpPr>
          <p:spPr>
            <a:xfrm>
              <a:off x="2482869" y="252152"/>
              <a:ext cx="3099156" cy="123966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3102700" y="252152"/>
              <a:ext cx="1859494" cy="1239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77343" rIns="38672" bIns="7734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dirty="0" smtClean="0">
                  <a:latin typeface="Arial Black"/>
                  <a:cs typeface="Arial Black"/>
                </a:rPr>
                <a:t>AMISTAD</a:t>
              </a:r>
              <a:endParaRPr lang="en-US" sz="2800" kern="1200" dirty="0"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103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844824"/>
            <a:ext cx="8363272" cy="3960440"/>
          </a:xfrm>
          <a:prstGeom prst="rect">
            <a:avLst/>
          </a:prstGeom>
        </p:spPr>
        <p:txBody>
          <a:bodyPr numCol="1" spcCol="2160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os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departamentos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de la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iglesia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deben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integrarse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y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trabajar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unidos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el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mismo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objetivo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:</a:t>
            </a: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Programas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padres.</a:t>
            </a: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Programas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niños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Seminarios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de Vida Familiar</a:t>
            </a: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Preparación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prematrimonial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Programas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Adolescente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Programas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solteros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Programa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Mujeres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Programas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para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todos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los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miembros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de la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familia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647" y="332656"/>
            <a:ext cx="3419872" cy="922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7375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FASE 3: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7375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63888" y="101106"/>
            <a:ext cx="5580112" cy="1239662"/>
            <a:chOff x="4962195" y="252152"/>
            <a:chExt cx="3099156" cy="1239662"/>
          </a:xfrm>
        </p:grpSpPr>
        <p:sp>
          <p:nvSpPr>
            <p:cNvPr id="5" name="Chevron 4"/>
            <p:cNvSpPr/>
            <p:nvPr/>
          </p:nvSpPr>
          <p:spPr>
            <a:xfrm>
              <a:off x="4962195" y="252152"/>
              <a:ext cx="3099156" cy="123966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5582026" y="252152"/>
              <a:ext cx="1859494" cy="1239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77343" rIns="38672" bIns="7734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>
                  <a:latin typeface="Arial Black"/>
                  <a:cs typeface="Arial Black"/>
                </a:rPr>
                <a:t>INTEGRACIÓN</a:t>
              </a:r>
              <a:endParaRPr lang="en-US" sz="2900" kern="1200" dirty="0"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527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1604</Words>
  <Application>Microsoft Office PowerPoint</Application>
  <PresentationFormat>On-screen Show (4:3)</PresentationFormat>
  <Paragraphs>162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 Iglesias</dc:creator>
  <cp:lastModifiedBy>Pedro Iglesias</cp:lastModifiedBy>
  <cp:revision>28</cp:revision>
  <dcterms:created xsi:type="dcterms:W3CDTF">2013-02-06T21:09:41Z</dcterms:created>
  <dcterms:modified xsi:type="dcterms:W3CDTF">2013-02-13T22:07:51Z</dcterms:modified>
</cp:coreProperties>
</file>