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9" r:id="rId5"/>
    <p:sldId id="260" r:id="rId6"/>
    <p:sldId id="261" r:id="rId7"/>
    <p:sldId id="262" r:id="rId8"/>
    <p:sldId id="263" r:id="rId9"/>
    <p:sldId id="266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A35C49-5B02-4060-979D-DD1EDA4FD075}" type="doc">
      <dgm:prSet loTypeId="urn:microsoft.com/office/officeart/2005/8/layout/cycle2" loCatId="cycle" qsTypeId="urn:microsoft.com/office/officeart/2005/8/quickstyle/3d3" qsCatId="3D" csTypeId="urn:microsoft.com/office/officeart/2005/8/colors/colorful1#1" csCatId="colorful" phldr="1"/>
      <dgm:spPr/>
      <dgm:t>
        <a:bodyPr/>
        <a:lstStyle/>
        <a:p>
          <a:endParaRPr lang="es-ES_tradnl"/>
        </a:p>
      </dgm:t>
    </dgm:pt>
    <dgm:pt modelId="{02531A06-E69C-4CD7-B1C9-984BFD4861FF}">
      <dgm:prSet phldrT="[Text]" custT="1"/>
      <dgm:spPr/>
      <dgm:t>
        <a:bodyPr/>
        <a:lstStyle/>
        <a:p>
          <a:r>
            <a:rPr lang="es-ES_tradnl" sz="3200" dirty="0" smtClean="0">
              <a:solidFill>
                <a:schemeClr val="tx1"/>
              </a:solidFill>
            </a:rPr>
            <a:t>Entry</a:t>
          </a:r>
          <a:endParaRPr lang="es-ES_tradnl" sz="700" dirty="0">
            <a:solidFill>
              <a:schemeClr val="tx1"/>
            </a:solidFill>
          </a:endParaRPr>
        </a:p>
      </dgm:t>
    </dgm:pt>
    <dgm:pt modelId="{244DF9CA-0A60-4AAE-8991-463454C2F3A7}" type="parTrans" cxnId="{519E4E56-93D7-4165-BC62-7A71EA1CA44F}">
      <dgm:prSet/>
      <dgm:spPr/>
      <dgm:t>
        <a:bodyPr/>
        <a:lstStyle/>
        <a:p>
          <a:endParaRPr lang="es-ES_tradnl"/>
        </a:p>
      </dgm:t>
    </dgm:pt>
    <dgm:pt modelId="{EFBDCB1C-1BF8-457B-A786-4BC480354DFB}" type="sibTrans" cxnId="{519E4E56-93D7-4165-BC62-7A71EA1CA44F}">
      <dgm:prSet/>
      <dgm:spPr/>
      <dgm:t>
        <a:bodyPr/>
        <a:lstStyle/>
        <a:p>
          <a:endParaRPr lang="es-ES_tradnl" dirty="0"/>
        </a:p>
      </dgm:t>
    </dgm:pt>
    <dgm:pt modelId="{E4518B5D-0235-4413-863A-844B950BA422}">
      <dgm:prSet phldrT="[Text]" custT="1"/>
      <dgm:spPr/>
      <dgm:t>
        <a:bodyPr/>
        <a:lstStyle/>
        <a:p>
          <a:r>
            <a:rPr lang="es-ES_tradnl" sz="1400" dirty="0" smtClean="0">
              <a:solidFill>
                <a:schemeClr val="tx1"/>
              </a:solidFill>
            </a:rPr>
            <a:t>Socialization</a:t>
          </a:r>
          <a:endParaRPr lang="es-ES_tradnl" sz="1400" dirty="0">
            <a:solidFill>
              <a:schemeClr val="tx1"/>
            </a:solidFill>
          </a:endParaRPr>
        </a:p>
      </dgm:t>
    </dgm:pt>
    <dgm:pt modelId="{473E8236-6632-4264-BEEC-3258FF6481E4}" type="parTrans" cxnId="{C286F6F0-08DB-476E-AE54-028C450B51C8}">
      <dgm:prSet/>
      <dgm:spPr/>
      <dgm:t>
        <a:bodyPr/>
        <a:lstStyle/>
        <a:p>
          <a:endParaRPr lang="es-ES_tradnl"/>
        </a:p>
      </dgm:t>
    </dgm:pt>
    <dgm:pt modelId="{16A1EE22-94B3-4641-8FEC-8ED80E45EDA2}" type="sibTrans" cxnId="{C286F6F0-08DB-476E-AE54-028C450B51C8}">
      <dgm:prSet/>
      <dgm:spPr/>
      <dgm:t>
        <a:bodyPr/>
        <a:lstStyle/>
        <a:p>
          <a:endParaRPr lang="es-ES_tradnl" dirty="0"/>
        </a:p>
      </dgm:t>
    </dgm:pt>
    <dgm:pt modelId="{7ABAD449-A28A-49F1-9E5F-36B5725C78E8}">
      <dgm:prSet phldrT="[Text]" custT="1"/>
      <dgm:spPr/>
      <dgm:t>
        <a:bodyPr/>
        <a:lstStyle/>
        <a:p>
          <a:r>
            <a:rPr lang="es-ES_tradnl" sz="1600" dirty="0" smtClean="0">
              <a:solidFill>
                <a:schemeClr val="tx1"/>
              </a:solidFill>
            </a:rPr>
            <a:t>Acceptance</a:t>
          </a:r>
          <a:endParaRPr lang="es-ES_tradnl" sz="1600" dirty="0">
            <a:solidFill>
              <a:schemeClr val="tx1"/>
            </a:solidFill>
          </a:endParaRPr>
        </a:p>
      </dgm:t>
    </dgm:pt>
    <dgm:pt modelId="{64D08CED-B479-423A-B056-854BEDB45A70}" type="parTrans" cxnId="{70DBC1FE-6D83-4D94-B5AD-CA88D8F478CD}">
      <dgm:prSet/>
      <dgm:spPr/>
      <dgm:t>
        <a:bodyPr/>
        <a:lstStyle/>
        <a:p>
          <a:endParaRPr lang="es-ES_tradnl"/>
        </a:p>
      </dgm:t>
    </dgm:pt>
    <dgm:pt modelId="{9B4C46DA-754C-4A32-BA3B-A445B1C31A4C}" type="sibTrans" cxnId="{70DBC1FE-6D83-4D94-B5AD-CA88D8F478CD}">
      <dgm:prSet/>
      <dgm:spPr/>
      <dgm:t>
        <a:bodyPr/>
        <a:lstStyle/>
        <a:p>
          <a:endParaRPr lang="es-ES_tradnl" dirty="0"/>
        </a:p>
      </dgm:t>
    </dgm:pt>
    <dgm:pt modelId="{C82DB868-7ED3-4ACB-8B69-97DCFCA0AE27}">
      <dgm:prSet phldrT="[Text]" custT="1"/>
      <dgm:spPr/>
      <dgm:t>
        <a:bodyPr/>
        <a:lstStyle/>
        <a:p>
          <a:r>
            <a:rPr lang="es-ES_tradnl" sz="1400" dirty="0" smtClean="0">
              <a:solidFill>
                <a:schemeClr val="tx1"/>
              </a:solidFill>
            </a:rPr>
            <a:t>Integration/</a:t>
          </a:r>
        </a:p>
        <a:p>
          <a:r>
            <a:rPr lang="es-ES_tradnl" sz="1400" dirty="0" smtClean="0">
              <a:solidFill>
                <a:schemeClr val="tx1"/>
              </a:solidFill>
            </a:rPr>
            <a:t>Consolidation</a:t>
          </a:r>
          <a:endParaRPr lang="es-ES_tradnl" sz="1400" dirty="0">
            <a:solidFill>
              <a:schemeClr val="tx1"/>
            </a:solidFill>
          </a:endParaRPr>
        </a:p>
      </dgm:t>
    </dgm:pt>
    <dgm:pt modelId="{F6099C98-410D-424C-8A4C-8B7F6AFE3169}" type="parTrans" cxnId="{5CD8D092-91A4-4F67-AC74-F1957BAEA2A9}">
      <dgm:prSet/>
      <dgm:spPr/>
      <dgm:t>
        <a:bodyPr/>
        <a:lstStyle/>
        <a:p>
          <a:endParaRPr lang="es-ES_tradnl"/>
        </a:p>
      </dgm:t>
    </dgm:pt>
    <dgm:pt modelId="{B7C1E79E-6E85-4E40-8443-A76F8ED43543}" type="sibTrans" cxnId="{5CD8D092-91A4-4F67-AC74-F1957BAEA2A9}">
      <dgm:prSet/>
      <dgm:spPr/>
      <dgm:t>
        <a:bodyPr/>
        <a:lstStyle/>
        <a:p>
          <a:endParaRPr lang="es-ES_tradnl" dirty="0"/>
        </a:p>
      </dgm:t>
    </dgm:pt>
    <dgm:pt modelId="{9DD89E43-5DB5-4B34-BBB9-ED8B455A41EB}">
      <dgm:prSet phldrT="[Text]" custT="1"/>
      <dgm:spPr/>
      <dgm:t>
        <a:bodyPr/>
        <a:lstStyle/>
        <a:p>
          <a:r>
            <a:rPr lang="es-ES_tradnl" sz="1400" dirty="0" smtClean="0">
              <a:solidFill>
                <a:schemeClr val="tx1"/>
              </a:solidFill>
            </a:rPr>
            <a:t>Transitioning/</a:t>
          </a:r>
        </a:p>
        <a:p>
          <a:r>
            <a:rPr lang="es-ES_tradnl" sz="1400" dirty="0" smtClean="0">
              <a:solidFill>
                <a:schemeClr val="tx1"/>
              </a:solidFill>
            </a:rPr>
            <a:t>Overlap Training</a:t>
          </a:r>
          <a:endParaRPr lang="es-ES_tradnl" sz="1400" dirty="0">
            <a:solidFill>
              <a:schemeClr val="tx1"/>
            </a:solidFill>
          </a:endParaRPr>
        </a:p>
      </dgm:t>
    </dgm:pt>
    <dgm:pt modelId="{ADC5A2F1-4D92-4394-8599-42518D5F47DA}" type="parTrans" cxnId="{58C1850F-D9BC-48DB-9C04-698385AD0C82}">
      <dgm:prSet/>
      <dgm:spPr/>
      <dgm:t>
        <a:bodyPr/>
        <a:lstStyle/>
        <a:p>
          <a:endParaRPr lang="es-ES_tradnl"/>
        </a:p>
      </dgm:t>
    </dgm:pt>
    <dgm:pt modelId="{4846DBF0-77EB-4F99-BE92-855A55F82849}" type="sibTrans" cxnId="{58C1850F-D9BC-48DB-9C04-698385AD0C82}">
      <dgm:prSet/>
      <dgm:spPr/>
      <dgm:t>
        <a:bodyPr/>
        <a:lstStyle/>
        <a:p>
          <a:endParaRPr lang="es-ES_tradnl" dirty="0"/>
        </a:p>
      </dgm:t>
    </dgm:pt>
    <dgm:pt modelId="{9413A48B-73E3-4E8D-962C-46A135C144B0}">
      <dgm:prSet phldrT="[Text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1800" dirty="0" smtClean="0">
              <a:solidFill>
                <a:schemeClr val="tx1"/>
              </a:solidFill>
            </a:rPr>
            <a:t>Departure</a:t>
          </a:r>
          <a:endParaRPr lang="es-ES_tradnl" sz="1800" dirty="0">
            <a:solidFill>
              <a:schemeClr val="tx1"/>
            </a:solidFill>
          </a:endParaRPr>
        </a:p>
      </dgm:t>
    </dgm:pt>
    <dgm:pt modelId="{EA624595-4A75-47A5-A892-77CFCA8066F2}" type="parTrans" cxnId="{A81A6C2D-D9A6-4CC7-A557-E0981E16E11B}">
      <dgm:prSet/>
      <dgm:spPr/>
      <dgm:t>
        <a:bodyPr/>
        <a:lstStyle/>
        <a:p>
          <a:endParaRPr lang="es-ES_tradnl"/>
        </a:p>
      </dgm:t>
    </dgm:pt>
    <dgm:pt modelId="{8FB3D16C-1F4A-47E0-8D25-924447621653}" type="sibTrans" cxnId="{A81A6C2D-D9A6-4CC7-A557-E0981E16E11B}">
      <dgm:prSet/>
      <dgm:spPr/>
      <dgm:t>
        <a:bodyPr/>
        <a:lstStyle/>
        <a:p>
          <a:endParaRPr lang="es-ES_tradnl" dirty="0"/>
        </a:p>
      </dgm:t>
    </dgm:pt>
    <dgm:pt modelId="{7B0E844B-8722-47DD-9E45-2E2F371A1FB5}" type="pres">
      <dgm:prSet presAssocID="{66A35C49-5B02-4060-979D-DD1EDA4FD075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014BAF2-D0E9-466E-A0C8-F249CED1FBC4}" type="pres">
      <dgm:prSet presAssocID="{02531A06-E69C-4CD7-B1C9-984BFD4861FF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95487A-89E1-4EC8-BAA5-7BE081989C91}" type="pres">
      <dgm:prSet presAssocID="{EFBDCB1C-1BF8-457B-A786-4BC480354DFB}" presName="sibTrans" presStyleLbl="sibTrans2D1" presStyleIdx="0" presStyleCnt="6"/>
      <dgm:spPr/>
      <dgm:t>
        <a:bodyPr/>
        <a:lstStyle/>
        <a:p>
          <a:endParaRPr lang="en-US"/>
        </a:p>
      </dgm:t>
    </dgm:pt>
    <dgm:pt modelId="{7921F2D1-FF21-4F73-BE3C-0C93B2E83CE3}" type="pres">
      <dgm:prSet presAssocID="{EFBDCB1C-1BF8-457B-A786-4BC480354DFB}" presName="connectorText" presStyleLbl="sibTrans2D1" presStyleIdx="0" presStyleCnt="6"/>
      <dgm:spPr/>
      <dgm:t>
        <a:bodyPr/>
        <a:lstStyle/>
        <a:p>
          <a:endParaRPr lang="en-US"/>
        </a:p>
      </dgm:t>
    </dgm:pt>
    <dgm:pt modelId="{68716297-7984-44C3-A199-70122C08AB26}" type="pres">
      <dgm:prSet presAssocID="{E4518B5D-0235-4413-863A-844B950BA422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35A0FD-A35D-474C-B7D2-A833C819557A}" type="pres">
      <dgm:prSet presAssocID="{16A1EE22-94B3-4641-8FEC-8ED80E45EDA2}" presName="sibTrans" presStyleLbl="sibTrans2D1" presStyleIdx="1" presStyleCnt="6"/>
      <dgm:spPr/>
      <dgm:t>
        <a:bodyPr/>
        <a:lstStyle/>
        <a:p>
          <a:endParaRPr lang="en-US"/>
        </a:p>
      </dgm:t>
    </dgm:pt>
    <dgm:pt modelId="{9817AAA7-E5AF-4EA0-A448-0CE9946CFEB8}" type="pres">
      <dgm:prSet presAssocID="{16A1EE22-94B3-4641-8FEC-8ED80E45EDA2}" presName="connectorText" presStyleLbl="sibTrans2D1" presStyleIdx="1" presStyleCnt="6"/>
      <dgm:spPr/>
      <dgm:t>
        <a:bodyPr/>
        <a:lstStyle/>
        <a:p>
          <a:endParaRPr lang="en-US"/>
        </a:p>
      </dgm:t>
    </dgm:pt>
    <dgm:pt modelId="{1A9F02DB-94CB-4939-B4DC-B2D11D938CDF}" type="pres">
      <dgm:prSet presAssocID="{7ABAD449-A28A-49F1-9E5F-36B5725C78E8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F65A8CD5-6444-410C-8F3C-F7A6E17EF894}" type="pres">
      <dgm:prSet presAssocID="{9B4C46DA-754C-4A32-BA3B-A445B1C31A4C}" presName="sibTrans" presStyleLbl="sibTrans2D1" presStyleIdx="2" presStyleCnt="6"/>
      <dgm:spPr/>
      <dgm:t>
        <a:bodyPr/>
        <a:lstStyle/>
        <a:p>
          <a:endParaRPr lang="en-US"/>
        </a:p>
      </dgm:t>
    </dgm:pt>
    <dgm:pt modelId="{7BB4C009-B106-49DD-8545-9F44E639D2B4}" type="pres">
      <dgm:prSet presAssocID="{9B4C46DA-754C-4A32-BA3B-A445B1C31A4C}" presName="connectorText" presStyleLbl="sibTrans2D1" presStyleIdx="2" presStyleCnt="6"/>
      <dgm:spPr/>
      <dgm:t>
        <a:bodyPr/>
        <a:lstStyle/>
        <a:p>
          <a:endParaRPr lang="en-US"/>
        </a:p>
      </dgm:t>
    </dgm:pt>
    <dgm:pt modelId="{A63FB79F-53DD-4DE1-9697-0BCAB1D70EE1}" type="pres">
      <dgm:prSet presAssocID="{C82DB868-7ED3-4ACB-8B69-97DCFCA0AE27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A6AB16F7-9E8D-4AE8-A287-A8D313CBCE79}" type="pres">
      <dgm:prSet presAssocID="{B7C1E79E-6E85-4E40-8443-A76F8ED43543}" presName="sibTrans" presStyleLbl="sibTrans2D1" presStyleIdx="3" presStyleCnt="6"/>
      <dgm:spPr/>
      <dgm:t>
        <a:bodyPr/>
        <a:lstStyle/>
        <a:p>
          <a:endParaRPr lang="en-US"/>
        </a:p>
      </dgm:t>
    </dgm:pt>
    <dgm:pt modelId="{7227D207-5624-4950-BF4B-7E82565FC4D3}" type="pres">
      <dgm:prSet presAssocID="{B7C1E79E-6E85-4E40-8443-A76F8ED43543}" presName="connectorText" presStyleLbl="sibTrans2D1" presStyleIdx="3" presStyleCnt="6"/>
      <dgm:spPr/>
      <dgm:t>
        <a:bodyPr/>
        <a:lstStyle/>
        <a:p>
          <a:endParaRPr lang="en-US"/>
        </a:p>
      </dgm:t>
    </dgm:pt>
    <dgm:pt modelId="{7F9A46F4-33BE-4D96-BB4A-0B8C8FBF2521}" type="pres">
      <dgm:prSet presAssocID="{9DD89E43-5DB5-4B34-BBB9-ED8B455A41EB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C16DB4-A67E-4F59-A557-03344D98833B}" type="pres">
      <dgm:prSet presAssocID="{4846DBF0-77EB-4F99-BE92-855A55F82849}" presName="sibTrans" presStyleLbl="sibTrans2D1" presStyleIdx="4" presStyleCnt="6"/>
      <dgm:spPr/>
      <dgm:t>
        <a:bodyPr/>
        <a:lstStyle/>
        <a:p>
          <a:endParaRPr lang="en-US"/>
        </a:p>
      </dgm:t>
    </dgm:pt>
    <dgm:pt modelId="{62970BD6-13C5-4D60-81FC-E85249C90431}" type="pres">
      <dgm:prSet presAssocID="{4846DBF0-77EB-4F99-BE92-855A55F82849}" presName="connectorText" presStyleLbl="sibTrans2D1" presStyleIdx="4" presStyleCnt="6"/>
      <dgm:spPr/>
      <dgm:t>
        <a:bodyPr/>
        <a:lstStyle/>
        <a:p>
          <a:endParaRPr lang="en-US"/>
        </a:p>
      </dgm:t>
    </dgm:pt>
    <dgm:pt modelId="{5838E734-E876-4FAD-A1CE-189CC8072EFB}" type="pres">
      <dgm:prSet presAssocID="{9413A48B-73E3-4E8D-962C-46A135C144B0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246FDC-0DF1-40E9-A376-ABA963C2E4BB}" type="pres">
      <dgm:prSet presAssocID="{8FB3D16C-1F4A-47E0-8D25-924447621653}" presName="sibTrans" presStyleLbl="sibTrans2D1" presStyleIdx="5" presStyleCnt="6"/>
      <dgm:spPr/>
      <dgm:t>
        <a:bodyPr/>
        <a:lstStyle/>
        <a:p>
          <a:endParaRPr lang="en-US"/>
        </a:p>
      </dgm:t>
    </dgm:pt>
    <dgm:pt modelId="{3827C5C5-C026-4C45-99AF-D470D9C62223}" type="pres">
      <dgm:prSet presAssocID="{8FB3D16C-1F4A-47E0-8D25-924447621653}" presName="connectorText" presStyleLbl="sibTrans2D1" presStyleIdx="5" presStyleCnt="6"/>
      <dgm:spPr/>
      <dgm:t>
        <a:bodyPr/>
        <a:lstStyle/>
        <a:p>
          <a:endParaRPr lang="en-US"/>
        </a:p>
      </dgm:t>
    </dgm:pt>
  </dgm:ptLst>
  <dgm:cxnLst>
    <dgm:cxn modelId="{2DF25B52-4192-4C9F-9435-1717686BA194}" type="presOf" srcId="{C82DB868-7ED3-4ACB-8B69-97DCFCA0AE27}" destId="{A63FB79F-53DD-4DE1-9697-0BCAB1D70EE1}" srcOrd="0" destOrd="0" presId="urn:microsoft.com/office/officeart/2005/8/layout/cycle2"/>
    <dgm:cxn modelId="{5CD8D092-91A4-4F67-AC74-F1957BAEA2A9}" srcId="{66A35C49-5B02-4060-979D-DD1EDA4FD075}" destId="{C82DB868-7ED3-4ACB-8B69-97DCFCA0AE27}" srcOrd="3" destOrd="0" parTransId="{F6099C98-410D-424C-8A4C-8B7F6AFE3169}" sibTransId="{B7C1E79E-6E85-4E40-8443-A76F8ED43543}"/>
    <dgm:cxn modelId="{519E4E56-93D7-4165-BC62-7A71EA1CA44F}" srcId="{66A35C49-5B02-4060-979D-DD1EDA4FD075}" destId="{02531A06-E69C-4CD7-B1C9-984BFD4861FF}" srcOrd="0" destOrd="0" parTransId="{244DF9CA-0A60-4AAE-8991-463454C2F3A7}" sibTransId="{EFBDCB1C-1BF8-457B-A786-4BC480354DFB}"/>
    <dgm:cxn modelId="{70DBC1FE-6D83-4D94-B5AD-CA88D8F478CD}" srcId="{66A35C49-5B02-4060-979D-DD1EDA4FD075}" destId="{7ABAD449-A28A-49F1-9E5F-36B5725C78E8}" srcOrd="2" destOrd="0" parTransId="{64D08CED-B479-423A-B056-854BEDB45A70}" sibTransId="{9B4C46DA-754C-4A32-BA3B-A445B1C31A4C}"/>
    <dgm:cxn modelId="{9B25CA2F-2A90-4B11-85F3-34C968B0ECC0}" type="presOf" srcId="{7ABAD449-A28A-49F1-9E5F-36B5725C78E8}" destId="{1A9F02DB-94CB-4939-B4DC-B2D11D938CDF}" srcOrd="0" destOrd="0" presId="urn:microsoft.com/office/officeart/2005/8/layout/cycle2"/>
    <dgm:cxn modelId="{EA85A6CC-C97E-48B8-9814-A780AE212DAD}" type="presOf" srcId="{02531A06-E69C-4CD7-B1C9-984BFD4861FF}" destId="{6014BAF2-D0E9-466E-A0C8-F249CED1FBC4}" srcOrd="0" destOrd="0" presId="urn:microsoft.com/office/officeart/2005/8/layout/cycle2"/>
    <dgm:cxn modelId="{663689D8-313D-4121-B2ED-E9C811CB1821}" type="presOf" srcId="{9B4C46DA-754C-4A32-BA3B-A445B1C31A4C}" destId="{7BB4C009-B106-49DD-8545-9F44E639D2B4}" srcOrd="1" destOrd="0" presId="urn:microsoft.com/office/officeart/2005/8/layout/cycle2"/>
    <dgm:cxn modelId="{B49E75D4-E157-46F8-941B-D07006D15BEA}" type="presOf" srcId="{4846DBF0-77EB-4F99-BE92-855A55F82849}" destId="{AEC16DB4-A67E-4F59-A557-03344D98833B}" srcOrd="0" destOrd="0" presId="urn:microsoft.com/office/officeart/2005/8/layout/cycle2"/>
    <dgm:cxn modelId="{15D96585-872C-49B8-9167-A76C7287C5C0}" type="presOf" srcId="{9DD89E43-5DB5-4B34-BBB9-ED8B455A41EB}" destId="{7F9A46F4-33BE-4D96-BB4A-0B8C8FBF2521}" srcOrd="0" destOrd="0" presId="urn:microsoft.com/office/officeart/2005/8/layout/cycle2"/>
    <dgm:cxn modelId="{C286F6F0-08DB-476E-AE54-028C450B51C8}" srcId="{66A35C49-5B02-4060-979D-DD1EDA4FD075}" destId="{E4518B5D-0235-4413-863A-844B950BA422}" srcOrd="1" destOrd="0" parTransId="{473E8236-6632-4264-BEEC-3258FF6481E4}" sibTransId="{16A1EE22-94B3-4641-8FEC-8ED80E45EDA2}"/>
    <dgm:cxn modelId="{A81A6C2D-D9A6-4CC7-A557-E0981E16E11B}" srcId="{66A35C49-5B02-4060-979D-DD1EDA4FD075}" destId="{9413A48B-73E3-4E8D-962C-46A135C144B0}" srcOrd="5" destOrd="0" parTransId="{EA624595-4A75-47A5-A892-77CFCA8066F2}" sibTransId="{8FB3D16C-1F4A-47E0-8D25-924447621653}"/>
    <dgm:cxn modelId="{74A698D9-669B-467C-8A43-00641369D9FE}" type="presOf" srcId="{9413A48B-73E3-4E8D-962C-46A135C144B0}" destId="{5838E734-E876-4FAD-A1CE-189CC8072EFB}" srcOrd="0" destOrd="0" presId="urn:microsoft.com/office/officeart/2005/8/layout/cycle2"/>
    <dgm:cxn modelId="{5D4ED460-A1B6-4B65-BF8B-C29B3279438E}" type="presOf" srcId="{8FB3D16C-1F4A-47E0-8D25-924447621653}" destId="{3827C5C5-C026-4C45-99AF-D470D9C62223}" srcOrd="1" destOrd="0" presId="urn:microsoft.com/office/officeart/2005/8/layout/cycle2"/>
    <dgm:cxn modelId="{80D1D929-7804-4B51-8E98-09D966E96F17}" type="presOf" srcId="{8FB3D16C-1F4A-47E0-8D25-924447621653}" destId="{36246FDC-0DF1-40E9-A376-ABA963C2E4BB}" srcOrd="0" destOrd="0" presId="urn:microsoft.com/office/officeart/2005/8/layout/cycle2"/>
    <dgm:cxn modelId="{93CD38E7-A94E-4D1D-A50E-7731D43D9638}" type="presOf" srcId="{16A1EE22-94B3-4641-8FEC-8ED80E45EDA2}" destId="{A235A0FD-A35D-474C-B7D2-A833C819557A}" srcOrd="0" destOrd="0" presId="urn:microsoft.com/office/officeart/2005/8/layout/cycle2"/>
    <dgm:cxn modelId="{CA782D09-BFB7-4508-9984-6EB46157CB5F}" type="presOf" srcId="{9B4C46DA-754C-4A32-BA3B-A445B1C31A4C}" destId="{F65A8CD5-6444-410C-8F3C-F7A6E17EF894}" srcOrd="0" destOrd="0" presId="urn:microsoft.com/office/officeart/2005/8/layout/cycle2"/>
    <dgm:cxn modelId="{76A74ADA-D553-40AE-8BFF-DBE6E754476B}" type="presOf" srcId="{B7C1E79E-6E85-4E40-8443-A76F8ED43543}" destId="{7227D207-5624-4950-BF4B-7E82565FC4D3}" srcOrd="1" destOrd="0" presId="urn:microsoft.com/office/officeart/2005/8/layout/cycle2"/>
    <dgm:cxn modelId="{A08A7679-BF46-4F1C-BA1B-9715A6D470C3}" type="presOf" srcId="{EFBDCB1C-1BF8-457B-A786-4BC480354DFB}" destId="{CC95487A-89E1-4EC8-BAA5-7BE081989C91}" srcOrd="0" destOrd="0" presId="urn:microsoft.com/office/officeart/2005/8/layout/cycle2"/>
    <dgm:cxn modelId="{77FC629C-BD63-4EC2-A1C4-E44C732C7194}" type="presOf" srcId="{16A1EE22-94B3-4641-8FEC-8ED80E45EDA2}" destId="{9817AAA7-E5AF-4EA0-A448-0CE9946CFEB8}" srcOrd="1" destOrd="0" presId="urn:microsoft.com/office/officeart/2005/8/layout/cycle2"/>
    <dgm:cxn modelId="{8FC70AD5-3E5F-4B55-B5EA-A2BD77E9B195}" type="presOf" srcId="{B7C1E79E-6E85-4E40-8443-A76F8ED43543}" destId="{A6AB16F7-9E8D-4AE8-A287-A8D313CBCE79}" srcOrd="0" destOrd="0" presId="urn:microsoft.com/office/officeart/2005/8/layout/cycle2"/>
    <dgm:cxn modelId="{A879479E-D942-45F1-BAB9-01BBAAA7F1F3}" type="presOf" srcId="{E4518B5D-0235-4413-863A-844B950BA422}" destId="{68716297-7984-44C3-A199-70122C08AB26}" srcOrd="0" destOrd="0" presId="urn:microsoft.com/office/officeart/2005/8/layout/cycle2"/>
    <dgm:cxn modelId="{DCDF05C8-46D9-49D0-8049-8D9BDB9C84B7}" type="presOf" srcId="{EFBDCB1C-1BF8-457B-A786-4BC480354DFB}" destId="{7921F2D1-FF21-4F73-BE3C-0C93B2E83CE3}" srcOrd="1" destOrd="0" presId="urn:microsoft.com/office/officeart/2005/8/layout/cycle2"/>
    <dgm:cxn modelId="{58C1850F-D9BC-48DB-9C04-698385AD0C82}" srcId="{66A35C49-5B02-4060-979D-DD1EDA4FD075}" destId="{9DD89E43-5DB5-4B34-BBB9-ED8B455A41EB}" srcOrd="4" destOrd="0" parTransId="{ADC5A2F1-4D92-4394-8599-42518D5F47DA}" sibTransId="{4846DBF0-77EB-4F99-BE92-855A55F82849}"/>
    <dgm:cxn modelId="{D0D86ACF-EDC9-4593-B64A-5C63591BAB73}" type="presOf" srcId="{66A35C49-5B02-4060-979D-DD1EDA4FD075}" destId="{7B0E844B-8722-47DD-9E45-2E2F371A1FB5}" srcOrd="0" destOrd="0" presId="urn:microsoft.com/office/officeart/2005/8/layout/cycle2"/>
    <dgm:cxn modelId="{C8091973-F596-4186-A011-307BCD70E285}" type="presOf" srcId="{4846DBF0-77EB-4F99-BE92-855A55F82849}" destId="{62970BD6-13C5-4D60-81FC-E85249C90431}" srcOrd="1" destOrd="0" presId="urn:microsoft.com/office/officeart/2005/8/layout/cycle2"/>
    <dgm:cxn modelId="{E74BD0C0-EC12-4183-8D52-07F02B839E08}" type="presParOf" srcId="{7B0E844B-8722-47DD-9E45-2E2F371A1FB5}" destId="{6014BAF2-D0E9-466E-A0C8-F249CED1FBC4}" srcOrd="0" destOrd="0" presId="urn:microsoft.com/office/officeart/2005/8/layout/cycle2"/>
    <dgm:cxn modelId="{1A845B77-9AC3-44B6-9F89-145D03DB6FA8}" type="presParOf" srcId="{7B0E844B-8722-47DD-9E45-2E2F371A1FB5}" destId="{CC95487A-89E1-4EC8-BAA5-7BE081989C91}" srcOrd="1" destOrd="0" presId="urn:microsoft.com/office/officeart/2005/8/layout/cycle2"/>
    <dgm:cxn modelId="{39EE5DC3-055C-49A1-A1AB-A94022A66F76}" type="presParOf" srcId="{CC95487A-89E1-4EC8-BAA5-7BE081989C91}" destId="{7921F2D1-FF21-4F73-BE3C-0C93B2E83CE3}" srcOrd="0" destOrd="0" presId="urn:microsoft.com/office/officeart/2005/8/layout/cycle2"/>
    <dgm:cxn modelId="{0F023711-A76C-47EC-B9B1-896B3D3B8011}" type="presParOf" srcId="{7B0E844B-8722-47DD-9E45-2E2F371A1FB5}" destId="{68716297-7984-44C3-A199-70122C08AB26}" srcOrd="2" destOrd="0" presId="urn:microsoft.com/office/officeart/2005/8/layout/cycle2"/>
    <dgm:cxn modelId="{9520754D-BFE6-4B9E-9FAB-2EF4B065B686}" type="presParOf" srcId="{7B0E844B-8722-47DD-9E45-2E2F371A1FB5}" destId="{A235A0FD-A35D-474C-B7D2-A833C819557A}" srcOrd="3" destOrd="0" presId="urn:microsoft.com/office/officeart/2005/8/layout/cycle2"/>
    <dgm:cxn modelId="{8A68E875-7377-4056-BAAE-D7C490F75460}" type="presParOf" srcId="{A235A0FD-A35D-474C-B7D2-A833C819557A}" destId="{9817AAA7-E5AF-4EA0-A448-0CE9946CFEB8}" srcOrd="0" destOrd="0" presId="urn:microsoft.com/office/officeart/2005/8/layout/cycle2"/>
    <dgm:cxn modelId="{AE27784D-CB9F-4BDD-8F56-4329E44D27F0}" type="presParOf" srcId="{7B0E844B-8722-47DD-9E45-2E2F371A1FB5}" destId="{1A9F02DB-94CB-4939-B4DC-B2D11D938CDF}" srcOrd="4" destOrd="0" presId="urn:microsoft.com/office/officeart/2005/8/layout/cycle2"/>
    <dgm:cxn modelId="{49A144E1-59EF-4939-AD8A-C86A91DB25C9}" type="presParOf" srcId="{7B0E844B-8722-47DD-9E45-2E2F371A1FB5}" destId="{F65A8CD5-6444-410C-8F3C-F7A6E17EF894}" srcOrd="5" destOrd="0" presId="urn:microsoft.com/office/officeart/2005/8/layout/cycle2"/>
    <dgm:cxn modelId="{6B23126C-8FD8-44F0-8975-C0FD590DB0E3}" type="presParOf" srcId="{F65A8CD5-6444-410C-8F3C-F7A6E17EF894}" destId="{7BB4C009-B106-49DD-8545-9F44E639D2B4}" srcOrd="0" destOrd="0" presId="urn:microsoft.com/office/officeart/2005/8/layout/cycle2"/>
    <dgm:cxn modelId="{5DA54228-9255-4337-96FB-072A9C419621}" type="presParOf" srcId="{7B0E844B-8722-47DD-9E45-2E2F371A1FB5}" destId="{A63FB79F-53DD-4DE1-9697-0BCAB1D70EE1}" srcOrd="6" destOrd="0" presId="urn:microsoft.com/office/officeart/2005/8/layout/cycle2"/>
    <dgm:cxn modelId="{3F4A94D9-B5C1-495F-8CA6-0D73E96CF1A6}" type="presParOf" srcId="{7B0E844B-8722-47DD-9E45-2E2F371A1FB5}" destId="{A6AB16F7-9E8D-4AE8-A287-A8D313CBCE79}" srcOrd="7" destOrd="0" presId="urn:microsoft.com/office/officeart/2005/8/layout/cycle2"/>
    <dgm:cxn modelId="{6FB06F69-2D27-4659-A6FB-566587E7FE5F}" type="presParOf" srcId="{A6AB16F7-9E8D-4AE8-A287-A8D313CBCE79}" destId="{7227D207-5624-4950-BF4B-7E82565FC4D3}" srcOrd="0" destOrd="0" presId="urn:microsoft.com/office/officeart/2005/8/layout/cycle2"/>
    <dgm:cxn modelId="{77EC4AD5-180B-4E3F-B9A8-6969C7481E6F}" type="presParOf" srcId="{7B0E844B-8722-47DD-9E45-2E2F371A1FB5}" destId="{7F9A46F4-33BE-4D96-BB4A-0B8C8FBF2521}" srcOrd="8" destOrd="0" presId="urn:microsoft.com/office/officeart/2005/8/layout/cycle2"/>
    <dgm:cxn modelId="{761E9469-D3F1-4D11-85D6-D692DB9CCAF3}" type="presParOf" srcId="{7B0E844B-8722-47DD-9E45-2E2F371A1FB5}" destId="{AEC16DB4-A67E-4F59-A557-03344D98833B}" srcOrd="9" destOrd="0" presId="urn:microsoft.com/office/officeart/2005/8/layout/cycle2"/>
    <dgm:cxn modelId="{07F71645-ABD9-49F7-915F-ADADE9B354F2}" type="presParOf" srcId="{AEC16DB4-A67E-4F59-A557-03344D98833B}" destId="{62970BD6-13C5-4D60-81FC-E85249C90431}" srcOrd="0" destOrd="0" presId="urn:microsoft.com/office/officeart/2005/8/layout/cycle2"/>
    <dgm:cxn modelId="{00029230-DE07-4FF9-8A6A-6832AFE4EC76}" type="presParOf" srcId="{7B0E844B-8722-47DD-9E45-2E2F371A1FB5}" destId="{5838E734-E876-4FAD-A1CE-189CC8072EFB}" srcOrd="10" destOrd="0" presId="urn:microsoft.com/office/officeart/2005/8/layout/cycle2"/>
    <dgm:cxn modelId="{FF803290-C1DC-4A86-A718-3623EAA1D286}" type="presParOf" srcId="{7B0E844B-8722-47DD-9E45-2E2F371A1FB5}" destId="{36246FDC-0DF1-40E9-A376-ABA963C2E4BB}" srcOrd="11" destOrd="0" presId="urn:microsoft.com/office/officeart/2005/8/layout/cycle2"/>
    <dgm:cxn modelId="{678BFE83-D6EE-452E-9EFD-913F81FAFA6E}" type="presParOf" srcId="{36246FDC-0DF1-40E9-A376-ABA963C2E4BB}" destId="{3827C5C5-C026-4C45-99AF-D470D9C62223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60EA-2D35-4BF5-A43B-EBD276141E5D}" type="datetimeFigureOut">
              <a:rPr lang="en-US" smtClean="0"/>
              <a:pPr/>
              <a:t>4/10/2013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C71E6-89BA-4E44-85DB-3A79FADFC6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60EA-2D35-4BF5-A43B-EBD276141E5D}" type="datetimeFigureOut">
              <a:rPr lang="en-US" smtClean="0"/>
              <a:pPr/>
              <a:t>4/10/2013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C71E6-89BA-4E44-85DB-3A79FADFC6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60EA-2D35-4BF5-A43B-EBD276141E5D}" type="datetimeFigureOut">
              <a:rPr lang="en-US" smtClean="0"/>
              <a:pPr/>
              <a:t>4/10/2013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C71E6-89BA-4E44-85DB-3A79FADFC6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60EA-2D35-4BF5-A43B-EBD276141E5D}" type="datetimeFigureOut">
              <a:rPr lang="en-US" smtClean="0"/>
              <a:pPr/>
              <a:t>4/10/2013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C71E6-89BA-4E44-85DB-3A79FADFC6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60EA-2D35-4BF5-A43B-EBD276141E5D}" type="datetimeFigureOut">
              <a:rPr lang="en-US" smtClean="0"/>
              <a:pPr/>
              <a:t>4/10/2013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C71E6-89BA-4E44-85DB-3A79FADFC6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60EA-2D35-4BF5-A43B-EBD276141E5D}" type="datetimeFigureOut">
              <a:rPr lang="en-US" smtClean="0"/>
              <a:pPr/>
              <a:t>4/10/2013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C71E6-89BA-4E44-85DB-3A79FADFC6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60EA-2D35-4BF5-A43B-EBD276141E5D}" type="datetimeFigureOut">
              <a:rPr lang="en-US" smtClean="0"/>
              <a:pPr/>
              <a:t>4/10/2013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C71E6-89BA-4E44-85DB-3A79FADFC6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60EA-2D35-4BF5-A43B-EBD276141E5D}" type="datetimeFigureOut">
              <a:rPr lang="en-US" smtClean="0"/>
              <a:pPr/>
              <a:t>4/10/2013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C71E6-89BA-4E44-85DB-3A79FADFC6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60EA-2D35-4BF5-A43B-EBD276141E5D}" type="datetimeFigureOut">
              <a:rPr lang="en-US" smtClean="0"/>
              <a:pPr/>
              <a:t>4/10/2013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C71E6-89BA-4E44-85DB-3A79FADFC6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60EA-2D35-4BF5-A43B-EBD276141E5D}" type="datetimeFigureOut">
              <a:rPr lang="en-US" smtClean="0"/>
              <a:pPr/>
              <a:t>4/10/2013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C71E6-89BA-4E44-85DB-3A79FADFC6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60EA-2D35-4BF5-A43B-EBD276141E5D}" type="datetimeFigureOut">
              <a:rPr lang="en-US" smtClean="0"/>
              <a:pPr/>
              <a:t>4/10/2013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20C71E6-89BA-4E44-85DB-3A79FADFC6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3CE60EA-2D35-4BF5-A43B-EBD276141E5D}" type="datetimeFigureOut">
              <a:rPr lang="en-US" smtClean="0"/>
              <a:pPr/>
              <a:t>4/10/2013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20C71E6-89BA-4E44-85DB-3A79FADFC62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Structure of an Evangelistic Sermon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ATTENTION</a:t>
            </a:r>
          </a:p>
          <a:p>
            <a:r>
              <a:rPr lang="en-US" dirty="0" smtClean="0"/>
              <a:t>NEED</a:t>
            </a:r>
          </a:p>
          <a:p>
            <a:r>
              <a:rPr lang="en-US" dirty="0" smtClean="0"/>
              <a:t>SATISFACTION</a:t>
            </a:r>
          </a:p>
          <a:p>
            <a:r>
              <a:rPr lang="en-US" dirty="0" smtClean="0"/>
              <a:t>VISUALIZATION</a:t>
            </a:r>
          </a:p>
          <a:p>
            <a:r>
              <a:rPr lang="en-US" dirty="0" smtClean="0"/>
              <a:t>ACTION</a:t>
            </a:r>
          </a:p>
          <a:p>
            <a:r>
              <a:rPr lang="en-US" dirty="0" smtClean="0"/>
              <a:t>APPEAL</a:t>
            </a:r>
          </a:p>
          <a:p>
            <a:r>
              <a:rPr lang="en-US" dirty="0" smtClean="0"/>
              <a:t>CALL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hurches in country fiel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"/>
            <a:ext cx="9143999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ound Same Side Corner Rectangle 1"/>
          <p:cNvSpPr/>
          <p:nvPr/>
        </p:nvSpPr>
        <p:spPr>
          <a:xfrm>
            <a:off x="609600" y="152400"/>
            <a:ext cx="8191500" cy="457200"/>
          </a:xfrm>
          <a:prstGeom prst="round2Same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Cross Cultural Mission Construct</a:t>
            </a:r>
            <a:endParaRPr lang="en-US" sz="2400" b="1" dirty="0"/>
          </a:p>
        </p:txBody>
      </p:sp>
      <p:graphicFrame>
        <p:nvGraphicFramePr>
          <p:cNvPr id="7" name="Diagram 6"/>
          <p:cNvGraphicFramePr/>
          <p:nvPr/>
        </p:nvGraphicFramePr>
        <p:xfrm>
          <a:off x="457200" y="762000"/>
          <a:ext cx="845820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ATTENTION        	Story</a:t>
            </a:r>
          </a:p>
          <a:p>
            <a:r>
              <a:rPr lang="en-US" dirty="0" smtClean="0"/>
              <a:t>NEED			Romans 5: 12		</a:t>
            </a:r>
          </a:p>
          <a:p>
            <a:r>
              <a:rPr lang="en-US" dirty="0" smtClean="0"/>
              <a:t>SATISFACTION		Romans 5:  19</a:t>
            </a:r>
          </a:p>
          <a:p>
            <a:r>
              <a:rPr lang="en-US" dirty="0" smtClean="0"/>
              <a:t>VISUALIZATION	Romans 5: 	 1-3</a:t>
            </a:r>
          </a:p>
          <a:p>
            <a:r>
              <a:rPr lang="en-US" dirty="0" smtClean="0"/>
              <a:t>ACTION			Romans 5:	  21</a:t>
            </a:r>
          </a:p>
          <a:p>
            <a:r>
              <a:rPr lang="en-US" dirty="0" smtClean="0"/>
              <a:t>APPEAL			Romans 5:	  20</a:t>
            </a:r>
          </a:p>
          <a:p>
            <a:r>
              <a:rPr lang="en-US" dirty="0" smtClean="0"/>
              <a:t>CALL			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art of decision making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Deuteronomy 30: 19-20; Deuteronomy 28</a:t>
            </a:r>
          </a:p>
          <a:p>
            <a:pPr lvl="1"/>
            <a:r>
              <a:rPr lang="en-US" dirty="0" smtClean="0"/>
              <a:t>Alternative choices</a:t>
            </a:r>
          </a:p>
          <a:p>
            <a:pPr lvl="1"/>
            <a:r>
              <a:rPr lang="en-US" dirty="0" smtClean="0"/>
              <a:t>Conviction- God’s will in right doing</a:t>
            </a:r>
          </a:p>
          <a:p>
            <a:pPr lvl="1"/>
            <a:r>
              <a:rPr lang="en-US" dirty="0" smtClean="0"/>
              <a:t>Blessings of right doing/choice  </a:t>
            </a:r>
          </a:p>
          <a:p>
            <a:pPr lvl="1"/>
            <a:r>
              <a:rPr lang="en-US" dirty="0" smtClean="0"/>
              <a:t>Consequences of making the wrong choice</a:t>
            </a:r>
          </a:p>
          <a:p>
            <a:pPr lvl="1"/>
            <a:r>
              <a:rPr lang="en-US" dirty="0" smtClean="0"/>
              <a:t>Invitation to make the right choice 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PROCESS OF DECISION MAKING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INFORMATION</a:t>
            </a:r>
          </a:p>
          <a:p>
            <a:r>
              <a:rPr lang="en-US" dirty="0" smtClean="0"/>
              <a:t>CONVINCTION</a:t>
            </a:r>
          </a:p>
          <a:p>
            <a:r>
              <a:rPr lang="en-US" dirty="0" smtClean="0"/>
              <a:t>DESIRE</a:t>
            </a:r>
          </a:p>
          <a:p>
            <a:r>
              <a:rPr lang="en-US" dirty="0" smtClean="0"/>
              <a:t>ACTION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 of appeals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cross- 		principle of reciprocity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Danger of delay- possible loss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Expectation-	 possible gain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Future pace:	 consequences of choices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Divine approval:	 Recognition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Inside/outside appeal: gain vs. loss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Triumph of good over evil:	Finality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DECISION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Acceptance of Jesus</a:t>
            </a:r>
          </a:p>
          <a:p>
            <a:r>
              <a:rPr lang="en-US" dirty="0" smtClean="0"/>
              <a:t>Sabbath of Jesus</a:t>
            </a:r>
          </a:p>
          <a:p>
            <a:r>
              <a:rPr lang="en-US" dirty="0" smtClean="0"/>
              <a:t>Baptism of Jesus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VISITATION SEQUENCE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Friendship</a:t>
            </a:r>
          </a:p>
          <a:p>
            <a:r>
              <a:rPr lang="en-US" dirty="0" smtClean="0"/>
              <a:t>Acceptance of Jesus</a:t>
            </a:r>
          </a:p>
          <a:p>
            <a:r>
              <a:rPr lang="en-US" dirty="0" smtClean="0"/>
              <a:t>Sabbath of Jesus</a:t>
            </a:r>
          </a:p>
          <a:p>
            <a:r>
              <a:rPr lang="en-US" dirty="0" smtClean="0"/>
              <a:t>Baptism of Jesus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Campaign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MELTING		The love of God for sinners</a:t>
            </a:r>
          </a:p>
          <a:p>
            <a:r>
              <a:rPr lang="en-US" dirty="0" smtClean="0"/>
              <a:t>MOLDING	The doctrine of God </a:t>
            </a:r>
          </a:p>
          <a:p>
            <a:r>
              <a:rPr lang="en-US" dirty="0" smtClean="0"/>
              <a:t>HARDING	 	 Decision for Baptism</a:t>
            </a:r>
          </a:p>
          <a:p>
            <a:r>
              <a:rPr lang="en-US" dirty="0" smtClean="0"/>
              <a:t>DESCIPLING:	 Maturity in Christ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 t="6000"/>
          <a:stretch/>
        </p:blipFill>
        <p:spPr>
          <a:xfrm>
            <a:off x="-1" y="0"/>
            <a:ext cx="9193425" cy="6858000"/>
          </a:xfrm>
          <a:prstGeom prst="rect">
            <a:avLst/>
          </a:prstGeom>
        </p:spPr>
      </p:pic>
      <p:sp>
        <p:nvSpPr>
          <p:cNvPr id="2" name="Round Same Side Corner Rectangle 1"/>
          <p:cNvSpPr/>
          <p:nvPr/>
        </p:nvSpPr>
        <p:spPr>
          <a:xfrm>
            <a:off x="457200" y="76200"/>
            <a:ext cx="8191500" cy="457200"/>
          </a:xfrm>
          <a:prstGeom prst="round2Same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Membership Care Construct</a:t>
            </a:r>
            <a:endParaRPr lang="en-US" sz="2400" b="1" dirty="0"/>
          </a:p>
        </p:txBody>
      </p:sp>
      <p:sp>
        <p:nvSpPr>
          <p:cNvPr id="3" name="Oval 2"/>
          <p:cNvSpPr/>
          <p:nvPr/>
        </p:nvSpPr>
        <p:spPr>
          <a:xfrm>
            <a:off x="1752600" y="1219200"/>
            <a:ext cx="5029200" cy="5029200"/>
          </a:xfrm>
          <a:prstGeom prst="ellipse">
            <a:avLst/>
          </a:prstGeom>
          <a:gradFill flip="none"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path path="circle">
              <a:fillToRect l="50000" t="50000" r="50000" b="50000"/>
            </a:path>
            <a:tileRect/>
          </a:gradFill>
          <a:ln w="76200">
            <a:solidFill>
              <a:srgbClr val="D3DEEA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7" name="Picture 16" descr="stick figure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209800" y="1371600"/>
            <a:ext cx="4267200" cy="4608227"/>
          </a:xfrm>
          <a:prstGeom prst="rect">
            <a:avLst/>
          </a:prstGeom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</p:pic>
      <p:sp>
        <p:nvSpPr>
          <p:cNvPr id="18" name="Heart 17"/>
          <p:cNvSpPr/>
          <p:nvPr/>
        </p:nvSpPr>
        <p:spPr>
          <a:xfrm>
            <a:off x="3810000" y="2895600"/>
            <a:ext cx="990600" cy="990600"/>
          </a:xfrm>
          <a:prstGeom prst="hear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3" name="TextBox 22"/>
          <p:cNvSpPr txBox="1"/>
          <p:nvPr/>
        </p:nvSpPr>
        <p:spPr>
          <a:xfrm>
            <a:off x="3429000" y="7620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Socialization</a:t>
            </a:r>
            <a:endParaRPr lang="es-ES_tradnl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553200" y="13716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Baptism</a:t>
            </a:r>
            <a:endParaRPr lang="es-ES_tradnl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010400" y="30480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Nurture</a:t>
            </a:r>
            <a:endParaRPr lang="es-ES_tradnl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352800" y="62484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Assimilation</a:t>
            </a:r>
            <a:endParaRPr lang="es-ES_tradnl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629400" y="48768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Fellowship</a:t>
            </a:r>
            <a:endParaRPr lang="es-ES_tradnl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28600" y="48006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Witnessing</a:t>
            </a:r>
            <a:endParaRPr lang="es-ES_tradnl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04800" y="2057400"/>
            <a:ext cx="1905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Mature</a:t>
            </a:r>
            <a:endParaRPr lang="es-ES_tradnl" sz="24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s-ES_tradnl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Disciple</a:t>
            </a:r>
            <a:endParaRPr lang="es-ES_tradnl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4495800" y="3276600"/>
            <a:ext cx="2362200" cy="1752600"/>
          </a:xfrm>
          <a:prstGeom prst="straightConnector1">
            <a:avLst/>
          </a:prstGeom>
          <a:ln w="38100">
            <a:solidFill>
              <a:schemeClr val="accent6">
                <a:lumMod val="50000"/>
              </a:schemeClr>
            </a:solidFill>
            <a:headEnd type="arrow"/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3352800" y="2819400"/>
            <a:ext cx="304800" cy="3429000"/>
          </a:xfrm>
          <a:prstGeom prst="straightConnector1">
            <a:avLst/>
          </a:prstGeom>
          <a:ln w="38100">
            <a:solidFill>
              <a:schemeClr val="accent6">
                <a:lumMod val="50000"/>
              </a:schemeClr>
            </a:solidFill>
            <a:headEnd type="arrow"/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1752600" y="5029200"/>
            <a:ext cx="1143000" cy="0"/>
          </a:xfrm>
          <a:prstGeom prst="straightConnector1">
            <a:avLst/>
          </a:prstGeom>
          <a:ln w="38100">
            <a:solidFill>
              <a:schemeClr val="accent6">
                <a:lumMod val="50000"/>
              </a:schemeClr>
            </a:solidFill>
            <a:headEnd type="non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>
            <a:off x="4572000" y="1676400"/>
            <a:ext cx="2362200" cy="381000"/>
          </a:xfrm>
          <a:prstGeom prst="straightConnector1">
            <a:avLst/>
          </a:prstGeom>
          <a:ln w="38100">
            <a:solidFill>
              <a:schemeClr val="accent6">
                <a:lumMod val="50000"/>
              </a:schemeClr>
            </a:solidFill>
            <a:headEnd type="arrow"/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4724400" y="2209800"/>
            <a:ext cx="2667000" cy="1066800"/>
          </a:xfrm>
          <a:prstGeom prst="straightConnector1">
            <a:avLst/>
          </a:prstGeom>
          <a:ln w="38100">
            <a:solidFill>
              <a:schemeClr val="accent6">
                <a:lumMod val="50000"/>
              </a:schemeClr>
            </a:solidFill>
            <a:headEnd type="arrow"/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Right Arrow 41"/>
          <p:cNvSpPr/>
          <p:nvPr/>
        </p:nvSpPr>
        <p:spPr>
          <a:xfrm rot="19832764">
            <a:off x="2100867" y="1147139"/>
            <a:ext cx="1066800" cy="457200"/>
          </a:xfrm>
          <a:prstGeom prst="rightArrow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43" name="Right Arrow 42"/>
          <p:cNvSpPr/>
          <p:nvPr/>
        </p:nvSpPr>
        <p:spPr>
          <a:xfrm rot="13466860">
            <a:off x="1988667" y="5642112"/>
            <a:ext cx="1066800" cy="457200"/>
          </a:xfrm>
          <a:prstGeom prst="rightArrow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44" name="Right Arrow 43"/>
          <p:cNvSpPr/>
          <p:nvPr/>
        </p:nvSpPr>
        <p:spPr>
          <a:xfrm rot="8651338">
            <a:off x="5595519" y="5755282"/>
            <a:ext cx="1066800" cy="457200"/>
          </a:xfrm>
          <a:prstGeom prst="rightArrow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45" name="Right Arrow 44"/>
          <p:cNvSpPr/>
          <p:nvPr/>
        </p:nvSpPr>
        <p:spPr>
          <a:xfrm rot="6533150">
            <a:off x="6637347" y="4007679"/>
            <a:ext cx="1066800" cy="457200"/>
          </a:xfrm>
          <a:prstGeom prst="rightArrow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46" name="Right Arrow 45"/>
          <p:cNvSpPr/>
          <p:nvPr/>
        </p:nvSpPr>
        <p:spPr>
          <a:xfrm rot="4348744">
            <a:off x="6550777" y="2330076"/>
            <a:ext cx="1066800" cy="457200"/>
          </a:xfrm>
          <a:prstGeom prst="rightArrow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47" name="Right Arrow 46"/>
          <p:cNvSpPr/>
          <p:nvPr/>
        </p:nvSpPr>
        <p:spPr>
          <a:xfrm rot="1296038">
            <a:off x="5456896" y="1094709"/>
            <a:ext cx="1066800" cy="457200"/>
          </a:xfrm>
          <a:prstGeom prst="rightArrow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52" name="Right Arrow 51"/>
          <p:cNvSpPr/>
          <p:nvPr/>
        </p:nvSpPr>
        <p:spPr>
          <a:xfrm rot="16200000">
            <a:off x="955180" y="3619769"/>
            <a:ext cx="1066800" cy="457200"/>
          </a:xfrm>
          <a:prstGeom prst="rightArrow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268</TotalTime>
  <Words>115</Words>
  <Application>Microsoft Office PowerPoint</Application>
  <PresentationFormat>On-screen Show (4:3)</PresentationFormat>
  <Paragraphs>67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Structure of an Evangelistic Sermon</vt:lpstr>
      <vt:lpstr>Slide 2</vt:lpstr>
      <vt:lpstr>The art of decision making</vt:lpstr>
      <vt:lpstr>PROCESS OF DECISION MAKING</vt:lpstr>
      <vt:lpstr>Methods of appeals</vt:lpstr>
      <vt:lpstr>TYPES OF DECISION</vt:lpstr>
      <vt:lpstr>VISITATION SEQUENCE</vt:lpstr>
      <vt:lpstr>Campaign Process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Structure of an evangelistic sermon</dc:title>
  <dc:creator>Samuel Telemaque</dc:creator>
  <cp:lastModifiedBy>Samuel Telemaque</cp:lastModifiedBy>
  <cp:revision>8</cp:revision>
  <dcterms:created xsi:type="dcterms:W3CDTF">2012-12-11T01:42:05Z</dcterms:created>
  <dcterms:modified xsi:type="dcterms:W3CDTF">2013-04-10T23:00:44Z</dcterms:modified>
</cp:coreProperties>
</file>