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sldIdLst>
    <p:sldId id="257" r:id="rId2"/>
    <p:sldId id="266" r:id="rId3"/>
    <p:sldId id="260" r:id="rId4"/>
    <p:sldId id="261" r:id="rId5"/>
    <p:sldId id="279" r:id="rId6"/>
    <p:sldId id="262" r:id="rId7"/>
    <p:sldId id="280" r:id="rId8"/>
    <p:sldId id="267" r:id="rId9"/>
    <p:sldId id="268" r:id="rId10"/>
    <p:sldId id="269" r:id="rId11"/>
    <p:sldId id="270" r:id="rId12"/>
    <p:sldId id="271" r:id="rId13"/>
    <p:sldId id="272" r:id="rId14"/>
    <p:sldId id="273" r:id="rId15"/>
    <p:sldId id="277" r:id="rId16"/>
    <p:sldId id="274" r:id="rId17"/>
    <p:sldId id="275" r:id="rId18"/>
    <p:sldId id="278" r:id="rId19"/>
    <p:sldId id="276" r:id="rId20"/>
    <p:sldId id="263" r:id="rId21"/>
    <p:sldId id="282" r:id="rId22"/>
    <p:sldId id="284" r:id="rId23"/>
    <p:sldId id="281" r:id="rId24"/>
    <p:sldId id="283" r:id="rId25"/>
    <p:sldId id="264" r:id="rId26"/>
    <p:sldId id="288"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35C49-5B02-4060-979D-DD1EDA4FD075}" type="doc">
      <dgm:prSet loTypeId="urn:microsoft.com/office/officeart/2005/8/layout/cycle2" loCatId="cycle" qsTypeId="urn:microsoft.com/office/officeart/2005/8/quickstyle/3d3" qsCatId="3D" csTypeId="urn:microsoft.com/office/officeart/2005/8/colors/colorful1#1" csCatId="colorful" phldr="1"/>
      <dgm:spPr/>
      <dgm:t>
        <a:bodyPr/>
        <a:lstStyle/>
        <a:p>
          <a:endParaRPr lang="es-ES_tradnl"/>
        </a:p>
      </dgm:t>
    </dgm:pt>
    <dgm:pt modelId="{02531A06-E69C-4CD7-B1C9-984BFD4861FF}">
      <dgm:prSet phldrT="[Text]" custT="1"/>
      <dgm:spPr/>
      <dgm:t>
        <a:bodyPr/>
        <a:lstStyle/>
        <a:p>
          <a:r>
            <a:rPr lang="en-US" sz="1600" noProof="0" dirty="0" smtClean="0">
              <a:solidFill>
                <a:schemeClr val="tx1"/>
              </a:solidFill>
            </a:rPr>
            <a:t>Attraction</a:t>
          </a:r>
          <a:endParaRPr lang="en-US" sz="300" noProof="0" dirty="0">
            <a:solidFill>
              <a:schemeClr val="tx1"/>
            </a:solidFill>
          </a:endParaRPr>
        </a:p>
      </dgm:t>
    </dgm:pt>
    <dgm:pt modelId="{244DF9CA-0A60-4AAE-8991-463454C2F3A7}" type="parTrans" cxnId="{519E4E56-93D7-4165-BC62-7A71EA1CA44F}">
      <dgm:prSet/>
      <dgm:spPr/>
      <dgm:t>
        <a:bodyPr/>
        <a:lstStyle/>
        <a:p>
          <a:endParaRPr lang="es-ES_tradnl"/>
        </a:p>
      </dgm:t>
    </dgm:pt>
    <dgm:pt modelId="{EFBDCB1C-1BF8-457B-A786-4BC480354DFB}" type="sibTrans" cxnId="{519E4E56-93D7-4165-BC62-7A71EA1CA44F}">
      <dgm:prSet/>
      <dgm:spPr/>
      <dgm:t>
        <a:bodyPr/>
        <a:lstStyle/>
        <a:p>
          <a:endParaRPr lang="es-ES_tradnl" dirty="0"/>
        </a:p>
      </dgm:t>
    </dgm:pt>
    <dgm:pt modelId="{E4518B5D-0235-4413-863A-844B950BA422}">
      <dgm:prSet phldrT="[Text]" custT="1"/>
      <dgm:spPr/>
      <dgm:t>
        <a:bodyPr/>
        <a:lstStyle/>
        <a:p>
          <a:r>
            <a:rPr lang="en-US" sz="1600" noProof="0" dirty="0" smtClean="0">
              <a:solidFill>
                <a:schemeClr val="tx1"/>
              </a:solidFill>
            </a:rPr>
            <a:t>Relationship</a:t>
          </a:r>
          <a:endParaRPr lang="en-US" sz="1600" noProof="0" dirty="0">
            <a:solidFill>
              <a:schemeClr val="tx1"/>
            </a:solidFill>
          </a:endParaRPr>
        </a:p>
      </dgm:t>
    </dgm:pt>
    <dgm:pt modelId="{473E8236-6632-4264-BEEC-3258FF6481E4}" type="parTrans" cxnId="{C286F6F0-08DB-476E-AE54-028C450B51C8}">
      <dgm:prSet/>
      <dgm:spPr/>
      <dgm:t>
        <a:bodyPr/>
        <a:lstStyle/>
        <a:p>
          <a:endParaRPr lang="es-ES_tradnl"/>
        </a:p>
      </dgm:t>
    </dgm:pt>
    <dgm:pt modelId="{16A1EE22-94B3-4641-8FEC-8ED80E45EDA2}" type="sibTrans" cxnId="{C286F6F0-08DB-476E-AE54-028C450B51C8}">
      <dgm:prSet/>
      <dgm:spPr/>
      <dgm:t>
        <a:bodyPr/>
        <a:lstStyle/>
        <a:p>
          <a:endParaRPr lang="es-ES_tradnl" dirty="0"/>
        </a:p>
      </dgm:t>
    </dgm:pt>
    <dgm:pt modelId="{7ABAD449-A28A-49F1-9E5F-36B5725C78E8}">
      <dgm:prSet phldrT="[Text]" custT="1"/>
      <dgm:spPr/>
      <dgm:t>
        <a:bodyPr/>
        <a:lstStyle/>
        <a:p>
          <a:r>
            <a:rPr lang="en-US" sz="1600" noProof="0" dirty="0" smtClean="0">
              <a:solidFill>
                <a:schemeClr val="tx1"/>
              </a:solidFill>
            </a:rPr>
            <a:t>Responsiveness</a:t>
          </a:r>
          <a:endParaRPr lang="en-US" sz="1600" noProof="0" dirty="0">
            <a:solidFill>
              <a:schemeClr val="tx1"/>
            </a:solidFill>
          </a:endParaRPr>
        </a:p>
      </dgm:t>
    </dgm:pt>
    <dgm:pt modelId="{64D08CED-B479-423A-B056-854BEDB45A70}" type="parTrans" cxnId="{70DBC1FE-6D83-4D94-B5AD-CA88D8F478CD}">
      <dgm:prSet/>
      <dgm:spPr/>
      <dgm:t>
        <a:bodyPr/>
        <a:lstStyle/>
        <a:p>
          <a:endParaRPr lang="es-ES_tradnl"/>
        </a:p>
      </dgm:t>
    </dgm:pt>
    <dgm:pt modelId="{9B4C46DA-754C-4A32-BA3B-A445B1C31A4C}" type="sibTrans" cxnId="{70DBC1FE-6D83-4D94-B5AD-CA88D8F478CD}">
      <dgm:prSet/>
      <dgm:spPr/>
      <dgm:t>
        <a:bodyPr/>
        <a:lstStyle/>
        <a:p>
          <a:endParaRPr lang="es-ES_tradnl" dirty="0"/>
        </a:p>
      </dgm:t>
    </dgm:pt>
    <dgm:pt modelId="{C82DB868-7ED3-4ACB-8B69-97DCFCA0AE27}">
      <dgm:prSet phldrT="[Text]" custT="1"/>
      <dgm:spPr/>
      <dgm:t>
        <a:bodyPr/>
        <a:lstStyle/>
        <a:p>
          <a:r>
            <a:rPr lang="en-US" sz="1600" noProof="0" dirty="0" smtClean="0">
              <a:solidFill>
                <a:schemeClr val="tx1"/>
              </a:solidFill>
            </a:rPr>
            <a:t>Accountability</a:t>
          </a:r>
          <a:endParaRPr lang="en-US" sz="1400" noProof="0" dirty="0">
            <a:solidFill>
              <a:schemeClr val="tx1"/>
            </a:solidFill>
          </a:endParaRPr>
        </a:p>
      </dgm:t>
    </dgm:pt>
    <dgm:pt modelId="{F6099C98-410D-424C-8A4C-8B7F6AFE3169}" type="parTrans" cxnId="{5CD8D092-91A4-4F67-AC74-F1957BAEA2A9}">
      <dgm:prSet/>
      <dgm:spPr/>
      <dgm:t>
        <a:bodyPr/>
        <a:lstStyle/>
        <a:p>
          <a:endParaRPr lang="es-ES_tradnl"/>
        </a:p>
      </dgm:t>
    </dgm:pt>
    <dgm:pt modelId="{B7C1E79E-6E85-4E40-8443-A76F8ED43543}" type="sibTrans" cxnId="{5CD8D092-91A4-4F67-AC74-F1957BAEA2A9}">
      <dgm:prSet/>
      <dgm:spPr/>
      <dgm:t>
        <a:bodyPr/>
        <a:lstStyle/>
        <a:p>
          <a:endParaRPr lang="es-ES_tradnl" dirty="0"/>
        </a:p>
      </dgm:t>
    </dgm:pt>
    <dgm:pt modelId="{9DD89E43-5DB5-4B34-BBB9-ED8B455A41EB}">
      <dgm:prSet phldrT="[Text]" custT="1"/>
      <dgm:spPr/>
      <dgm:t>
        <a:bodyPr/>
        <a:lstStyle/>
        <a:p>
          <a:r>
            <a:rPr lang="en-US" sz="1600" noProof="0" dirty="0" smtClean="0">
              <a:solidFill>
                <a:schemeClr val="tx1"/>
              </a:solidFill>
            </a:rPr>
            <a:t>Empowerment</a:t>
          </a:r>
          <a:endParaRPr lang="en-US" sz="1400" noProof="0" dirty="0">
            <a:solidFill>
              <a:schemeClr val="tx1"/>
            </a:solidFill>
          </a:endParaRPr>
        </a:p>
      </dgm:t>
    </dgm:pt>
    <dgm:pt modelId="{ADC5A2F1-4D92-4394-8599-42518D5F47DA}" type="parTrans" cxnId="{58C1850F-D9BC-48DB-9C04-698385AD0C82}">
      <dgm:prSet/>
      <dgm:spPr/>
      <dgm:t>
        <a:bodyPr/>
        <a:lstStyle/>
        <a:p>
          <a:endParaRPr lang="es-ES_tradnl"/>
        </a:p>
      </dgm:t>
    </dgm:pt>
    <dgm:pt modelId="{4846DBF0-77EB-4F99-BE92-855A55F82849}" type="sibTrans" cxnId="{58C1850F-D9BC-48DB-9C04-698385AD0C82}">
      <dgm:prSet/>
      <dgm:spPr/>
      <dgm:t>
        <a:bodyPr/>
        <a:lstStyle/>
        <a:p>
          <a:endParaRPr lang="es-ES_tradnl" dirty="0"/>
        </a:p>
      </dgm:t>
    </dgm:pt>
    <dgm:pt modelId="{7B0E844B-8722-47DD-9E45-2E2F371A1FB5}" type="pres">
      <dgm:prSet presAssocID="{66A35C49-5B02-4060-979D-DD1EDA4FD075}" presName="cycle" presStyleCnt="0">
        <dgm:presLayoutVars>
          <dgm:dir/>
          <dgm:resizeHandles val="exact"/>
        </dgm:presLayoutVars>
      </dgm:prSet>
      <dgm:spPr/>
      <dgm:t>
        <a:bodyPr/>
        <a:lstStyle/>
        <a:p>
          <a:endParaRPr lang="en-US"/>
        </a:p>
      </dgm:t>
    </dgm:pt>
    <dgm:pt modelId="{6014BAF2-D0E9-466E-A0C8-F249CED1FBC4}" type="pres">
      <dgm:prSet presAssocID="{02531A06-E69C-4CD7-B1C9-984BFD4861FF}" presName="node" presStyleLbl="node1" presStyleIdx="0" presStyleCnt="5" custScaleX="124973">
        <dgm:presLayoutVars>
          <dgm:bulletEnabled val="1"/>
        </dgm:presLayoutVars>
      </dgm:prSet>
      <dgm:spPr/>
      <dgm:t>
        <a:bodyPr/>
        <a:lstStyle/>
        <a:p>
          <a:endParaRPr lang="en-US"/>
        </a:p>
      </dgm:t>
    </dgm:pt>
    <dgm:pt modelId="{CC95487A-89E1-4EC8-BAA5-7BE081989C91}" type="pres">
      <dgm:prSet presAssocID="{EFBDCB1C-1BF8-457B-A786-4BC480354DFB}" presName="sibTrans" presStyleLbl="sibTrans2D1" presStyleIdx="0" presStyleCnt="5"/>
      <dgm:spPr/>
      <dgm:t>
        <a:bodyPr/>
        <a:lstStyle/>
        <a:p>
          <a:endParaRPr lang="en-US"/>
        </a:p>
      </dgm:t>
    </dgm:pt>
    <dgm:pt modelId="{7921F2D1-FF21-4F73-BE3C-0C93B2E83CE3}" type="pres">
      <dgm:prSet presAssocID="{EFBDCB1C-1BF8-457B-A786-4BC480354DFB}" presName="connectorText" presStyleLbl="sibTrans2D1" presStyleIdx="0" presStyleCnt="5"/>
      <dgm:spPr/>
      <dgm:t>
        <a:bodyPr/>
        <a:lstStyle/>
        <a:p>
          <a:endParaRPr lang="en-US"/>
        </a:p>
      </dgm:t>
    </dgm:pt>
    <dgm:pt modelId="{68716297-7984-44C3-A199-70122C08AB26}" type="pres">
      <dgm:prSet presAssocID="{E4518B5D-0235-4413-863A-844B950BA422}" presName="node" presStyleLbl="node1" presStyleIdx="1" presStyleCnt="5" custScaleX="113328">
        <dgm:presLayoutVars>
          <dgm:bulletEnabled val="1"/>
        </dgm:presLayoutVars>
      </dgm:prSet>
      <dgm:spPr/>
      <dgm:t>
        <a:bodyPr/>
        <a:lstStyle/>
        <a:p>
          <a:endParaRPr lang="en-US"/>
        </a:p>
      </dgm:t>
    </dgm:pt>
    <dgm:pt modelId="{A235A0FD-A35D-474C-B7D2-A833C819557A}" type="pres">
      <dgm:prSet presAssocID="{16A1EE22-94B3-4641-8FEC-8ED80E45EDA2}" presName="sibTrans" presStyleLbl="sibTrans2D1" presStyleIdx="1" presStyleCnt="5"/>
      <dgm:spPr/>
      <dgm:t>
        <a:bodyPr/>
        <a:lstStyle/>
        <a:p>
          <a:endParaRPr lang="en-US"/>
        </a:p>
      </dgm:t>
    </dgm:pt>
    <dgm:pt modelId="{9817AAA7-E5AF-4EA0-A448-0CE9946CFEB8}" type="pres">
      <dgm:prSet presAssocID="{16A1EE22-94B3-4641-8FEC-8ED80E45EDA2}" presName="connectorText" presStyleLbl="sibTrans2D1" presStyleIdx="1" presStyleCnt="5"/>
      <dgm:spPr/>
      <dgm:t>
        <a:bodyPr/>
        <a:lstStyle/>
        <a:p>
          <a:endParaRPr lang="en-US"/>
        </a:p>
      </dgm:t>
    </dgm:pt>
    <dgm:pt modelId="{1A9F02DB-94CB-4939-B4DC-B2D11D938CDF}" type="pres">
      <dgm:prSet presAssocID="{7ABAD449-A28A-49F1-9E5F-36B5725C78E8}" presName="node" presStyleLbl="node1" presStyleIdx="2" presStyleCnt="5" custScaleX="112641">
        <dgm:presLayoutVars>
          <dgm:bulletEnabled val="1"/>
        </dgm:presLayoutVars>
      </dgm:prSet>
      <dgm:spPr/>
      <dgm:t>
        <a:bodyPr/>
        <a:lstStyle/>
        <a:p>
          <a:endParaRPr lang="es-ES_tradnl"/>
        </a:p>
      </dgm:t>
    </dgm:pt>
    <dgm:pt modelId="{F65A8CD5-6444-410C-8F3C-F7A6E17EF894}" type="pres">
      <dgm:prSet presAssocID="{9B4C46DA-754C-4A32-BA3B-A445B1C31A4C}" presName="sibTrans" presStyleLbl="sibTrans2D1" presStyleIdx="2" presStyleCnt="5"/>
      <dgm:spPr/>
      <dgm:t>
        <a:bodyPr/>
        <a:lstStyle/>
        <a:p>
          <a:endParaRPr lang="en-US"/>
        </a:p>
      </dgm:t>
    </dgm:pt>
    <dgm:pt modelId="{7BB4C009-B106-49DD-8545-9F44E639D2B4}" type="pres">
      <dgm:prSet presAssocID="{9B4C46DA-754C-4A32-BA3B-A445B1C31A4C}" presName="connectorText" presStyleLbl="sibTrans2D1" presStyleIdx="2" presStyleCnt="5"/>
      <dgm:spPr/>
      <dgm:t>
        <a:bodyPr/>
        <a:lstStyle/>
        <a:p>
          <a:endParaRPr lang="en-US"/>
        </a:p>
      </dgm:t>
    </dgm:pt>
    <dgm:pt modelId="{A63FB79F-53DD-4DE1-9697-0BCAB1D70EE1}" type="pres">
      <dgm:prSet presAssocID="{C82DB868-7ED3-4ACB-8B69-97DCFCA0AE27}" presName="node" presStyleLbl="node1" presStyleIdx="3" presStyleCnt="5" custScaleX="105326">
        <dgm:presLayoutVars>
          <dgm:bulletEnabled val="1"/>
        </dgm:presLayoutVars>
      </dgm:prSet>
      <dgm:spPr/>
      <dgm:t>
        <a:bodyPr/>
        <a:lstStyle/>
        <a:p>
          <a:endParaRPr lang="es-ES_tradnl"/>
        </a:p>
      </dgm:t>
    </dgm:pt>
    <dgm:pt modelId="{A6AB16F7-9E8D-4AE8-A287-A8D313CBCE79}" type="pres">
      <dgm:prSet presAssocID="{B7C1E79E-6E85-4E40-8443-A76F8ED43543}" presName="sibTrans" presStyleLbl="sibTrans2D1" presStyleIdx="3" presStyleCnt="5"/>
      <dgm:spPr/>
      <dgm:t>
        <a:bodyPr/>
        <a:lstStyle/>
        <a:p>
          <a:endParaRPr lang="en-US"/>
        </a:p>
      </dgm:t>
    </dgm:pt>
    <dgm:pt modelId="{7227D207-5624-4950-BF4B-7E82565FC4D3}" type="pres">
      <dgm:prSet presAssocID="{B7C1E79E-6E85-4E40-8443-A76F8ED43543}" presName="connectorText" presStyleLbl="sibTrans2D1" presStyleIdx="3" presStyleCnt="5"/>
      <dgm:spPr/>
      <dgm:t>
        <a:bodyPr/>
        <a:lstStyle/>
        <a:p>
          <a:endParaRPr lang="en-US"/>
        </a:p>
      </dgm:t>
    </dgm:pt>
    <dgm:pt modelId="{7F9A46F4-33BE-4D96-BB4A-0B8C8FBF2521}" type="pres">
      <dgm:prSet presAssocID="{9DD89E43-5DB5-4B34-BBB9-ED8B455A41EB}" presName="node" presStyleLbl="node1" presStyleIdx="4" presStyleCnt="5" custScaleX="109671">
        <dgm:presLayoutVars>
          <dgm:bulletEnabled val="1"/>
        </dgm:presLayoutVars>
      </dgm:prSet>
      <dgm:spPr/>
      <dgm:t>
        <a:bodyPr/>
        <a:lstStyle/>
        <a:p>
          <a:endParaRPr lang="en-US"/>
        </a:p>
      </dgm:t>
    </dgm:pt>
    <dgm:pt modelId="{AEC16DB4-A67E-4F59-A557-03344D98833B}" type="pres">
      <dgm:prSet presAssocID="{4846DBF0-77EB-4F99-BE92-855A55F82849}" presName="sibTrans" presStyleLbl="sibTrans2D1" presStyleIdx="4" presStyleCnt="5"/>
      <dgm:spPr/>
      <dgm:t>
        <a:bodyPr/>
        <a:lstStyle/>
        <a:p>
          <a:endParaRPr lang="en-US"/>
        </a:p>
      </dgm:t>
    </dgm:pt>
    <dgm:pt modelId="{62970BD6-13C5-4D60-81FC-E85249C90431}" type="pres">
      <dgm:prSet presAssocID="{4846DBF0-77EB-4F99-BE92-855A55F82849}" presName="connectorText" presStyleLbl="sibTrans2D1" presStyleIdx="4" presStyleCnt="5"/>
      <dgm:spPr/>
      <dgm:t>
        <a:bodyPr/>
        <a:lstStyle/>
        <a:p>
          <a:endParaRPr lang="en-US"/>
        </a:p>
      </dgm:t>
    </dgm:pt>
  </dgm:ptLst>
  <dgm:cxnLst>
    <dgm:cxn modelId="{5CD8D092-91A4-4F67-AC74-F1957BAEA2A9}" srcId="{66A35C49-5B02-4060-979D-DD1EDA4FD075}" destId="{C82DB868-7ED3-4ACB-8B69-97DCFCA0AE27}" srcOrd="3" destOrd="0" parTransId="{F6099C98-410D-424C-8A4C-8B7F6AFE3169}" sibTransId="{B7C1E79E-6E85-4E40-8443-A76F8ED43543}"/>
    <dgm:cxn modelId="{759D9504-D2D2-4DBE-85F1-2E64501FF498}" type="presOf" srcId="{16A1EE22-94B3-4641-8FEC-8ED80E45EDA2}" destId="{9817AAA7-E5AF-4EA0-A448-0CE9946CFEB8}" srcOrd="1" destOrd="0" presId="urn:microsoft.com/office/officeart/2005/8/layout/cycle2"/>
    <dgm:cxn modelId="{7D6D7E97-F3CE-496E-936C-F2409B15958A}" type="presOf" srcId="{4846DBF0-77EB-4F99-BE92-855A55F82849}" destId="{62970BD6-13C5-4D60-81FC-E85249C90431}" srcOrd="1" destOrd="0" presId="urn:microsoft.com/office/officeart/2005/8/layout/cycle2"/>
    <dgm:cxn modelId="{BBAD6233-E55D-480F-A081-F5A985B6E706}" type="presOf" srcId="{02531A06-E69C-4CD7-B1C9-984BFD4861FF}" destId="{6014BAF2-D0E9-466E-A0C8-F249CED1FBC4}" srcOrd="0" destOrd="0" presId="urn:microsoft.com/office/officeart/2005/8/layout/cycle2"/>
    <dgm:cxn modelId="{519E4E56-93D7-4165-BC62-7A71EA1CA44F}" srcId="{66A35C49-5B02-4060-979D-DD1EDA4FD075}" destId="{02531A06-E69C-4CD7-B1C9-984BFD4861FF}" srcOrd="0" destOrd="0" parTransId="{244DF9CA-0A60-4AAE-8991-463454C2F3A7}" sibTransId="{EFBDCB1C-1BF8-457B-A786-4BC480354DFB}"/>
    <dgm:cxn modelId="{8B543503-125E-4F81-8C71-2A78209C43A6}" type="presOf" srcId="{7ABAD449-A28A-49F1-9E5F-36B5725C78E8}" destId="{1A9F02DB-94CB-4939-B4DC-B2D11D938CDF}" srcOrd="0" destOrd="0" presId="urn:microsoft.com/office/officeart/2005/8/layout/cycle2"/>
    <dgm:cxn modelId="{70DBC1FE-6D83-4D94-B5AD-CA88D8F478CD}" srcId="{66A35C49-5B02-4060-979D-DD1EDA4FD075}" destId="{7ABAD449-A28A-49F1-9E5F-36B5725C78E8}" srcOrd="2" destOrd="0" parTransId="{64D08CED-B479-423A-B056-854BEDB45A70}" sibTransId="{9B4C46DA-754C-4A32-BA3B-A445B1C31A4C}"/>
    <dgm:cxn modelId="{868D5986-F95C-4AD3-A6D6-97BB67756DA8}" type="presOf" srcId="{E4518B5D-0235-4413-863A-844B950BA422}" destId="{68716297-7984-44C3-A199-70122C08AB26}" srcOrd="0" destOrd="0" presId="urn:microsoft.com/office/officeart/2005/8/layout/cycle2"/>
    <dgm:cxn modelId="{AD079D39-DF55-497B-A659-48F286322671}" type="presOf" srcId="{EFBDCB1C-1BF8-457B-A786-4BC480354DFB}" destId="{7921F2D1-FF21-4F73-BE3C-0C93B2E83CE3}" srcOrd="1" destOrd="0" presId="urn:microsoft.com/office/officeart/2005/8/layout/cycle2"/>
    <dgm:cxn modelId="{0B900C23-CD18-471B-8238-EE2FA440111C}" type="presOf" srcId="{4846DBF0-77EB-4F99-BE92-855A55F82849}" destId="{AEC16DB4-A67E-4F59-A557-03344D98833B}" srcOrd="0" destOrd="0" presId="urn:microsoft.com/office/officeart/2005/8/layout/cycle2"/>
    <dgm:cxn modelId="{C286F6F0-08DB-476E-AE54-028C450B51C8}" srcId="{66A35C49-5B02-4060-979D-DD1EDA4FD075}" destId="{E4518B5D-0235-4413-863A-844B950BA422}" srcOrd="1" destOrd="0" parTransId="{473E8236-6632-4264-BEEC-3258FF6481E4}" sibTransId="{16A1EE22-94B3-4641-8FEC-8ED80E45EDA2}"/>
    <dgm:cxn modelId="{467A1325-5F5F-464F-84D0-CA73AB2A93C9}" type="presOf" srcId="{9DD89E43-5DB5-4B34-BBB9-ED8B455A41EB}" destId="{7F9A46F4-33BE-4D96-BB4A-0B8C8FBF2521}" srcOrd="0" destOrd="0" presId="urn:microsoft.com/office/officeart/2005/8/layout/cycle2"/>
    <dgm:cxn modelId="{4A32DF5A-6770-4BBE-AAEE-BF985DDE47AB}" type="presOf" srcId="{C82DB868-7ED3-4ACB-8B69-97DCFCA0AE27}" destId="{A63FB79F-53DD-4DE1-9697-0BCAB1D70EE1}" srcOrd="0" destOrd="0" presId="urn:microsoft.com/office/officeart/2005/8/layout/cycle2"/>
    <dgm:cxn modelId="{AF7574B7-5DB3-49CE-B207-84C1A5D81246}" type="presOf" srcId="{B7C1E79E-6E85-4E40-8443-A76F8ED43543}" destId="{7227D207-5624-4950-BF4B-7E82565FC4D3}" srcOrd="1" destOrd="0" presId="urn:microsoft.com/office/officeart/2005/8/layout/cycle2"/>
    <dgm:cxn modelId="{F9093205-4B97-4F07-9F8C-15969E092FDE}" type="presOf" srcId="{9B4C46DA-754C-4A32-BA3B-A445B1C31A4C}" destId="{7BB4C009-B106-49DD-8545-9F44E639D2B4}" srcOrd="1" destOrd="0" presId="urn:microsoft.com/office/officeart/2005/8/layout/cycle2"/>
    <dgm:cxn modelId="{C1708573-7A9A-4485-8BC4-54C88503E40D}" type="presOf" srcId="{EFBDCB1C-1BF8-457B-A786-4BC480354DFB}" destId="{CC95487A-89E1-4EC8-BAA5-7BE081989C91}" srcOrd="0" destOrd="0" presId="urn:microsoft.com/office/officeart/2005/8/layout/cycle2"/>
    <dgm:cxn modelId="{CD450A7D-75E4-4924-9729-53AD25BFE0B1}" type="presOf" srcId="{66A35C49-5B02-4060-979D-DD1EDA4FD075}" destId="{7B0E844B-8722-47DD-9E45-2E2F371A1FB5}" srcOrd="0" destOrd="0" presId="urn:microsoft.com/office/officeart/2005/8/layout/cycle2"/>
    <dgm:cxn modelId="{39CAB11D-611D-4E3A-B180-95ADD5B78B36}" type="presOf" srcId="{16A1EE22-94B3-4641-8FEC-8ED80E45EDA2}" destId="{A235A0FD-A35D-474C-B7D2-A833C819557A}" srcOrd="0" destOrd="0" presId="urn:microsoft.com/office/officeart/2005/8/layout/cycle2"/>
    <dgm:cxn modelId="{15F8680F-6AF2-4269-A456-22F7A2C596A9}" type="presOf" srcId="{9B4C46DA-754C-4A32-BA3B-A445B1C31A4C}" destId="{F65A8CD5-6444-410C-8F3C-F7A6E17EF894}" srcOrd="0" destOrd="0" presId="urn:microsoft.com/office/officeart/2005/8/layout/cycle2"/>
    <dgm:cxn modelId="{07273AC6-D282-43D9-BBA0-B9719A009CFB}" type="presOf" srcId="{B7C1E79E-6E85-4E40-8443-A76F8ED43543}" destId="{A6AB16F7-9E8D-4AE8-A287-A8D313CBCE79}" srcOrd="0" destOrd="0" presId="urn:microsoft.com/office/officeart/2005/8/layout/cycle2"/>
    <dgm:cxn modelId="{58C1850F-D9BC-48DB-9C04-698385AD0C82}" srcId="{66A35C49-5B02-4060-979D-DD1EDA4FD075}" destId="{9DD89E43-5DB5-4B34-BBB9-ED8B455A41EB}" srcOrd="4" destOrd="0" parTransId="{ADC5A2F1-4D92-4394-8599-42518D5F47DA}" sibTransId="{4846DBF0-77EB-4F99-BE92-855A55F82849}"/>
    <dgm:cxn modelId="{B469A96A-F926-4689-8E37-B8AF64D3DCBE}" type="presParOf" srcId="{7B0E844B-8722-47DD-9E45-2E2F371A1FB5}" destId="{6014BAF2-D0E9-466E-A0C8-F249CED1FBC4}" srcOrd="0" destOrd="0" presId="urn:microsoft.com/office/officeart/2005/8/layout/cycle2"/>
    <dgm:cxn modelId="{B44867BC-4F99-4E62-ACCB-C67433120FA9}" type="presParOf" srcId="{7B0E844B-8722-47DD-9E45-2E2F371A1FB5}" destId="{CC95487A-89E1-4EC8-BAA5-7BE081989C91}" srcOrd="1" destOrd="0" presId="urn:microsoft.com/office/officeart/2005/8/layout/cycle2"/>
    <dgm:cxn modelId="{7CC8FB3E-F49D-4486-B13D-750B3DB15804}" type="presParOf" srcId="{CC95487A-89E1-4EC8-BAA5-7BE081989C91}" destId="{7921F2D1-FF21-4F73-BE3C-0C93B2E83CE3}" srcOrd="0" destOrd="0" presId="urn:microsoft.com/office/officeart/2005/8/layout/cycle2"/>
    <dgm:cxn modelId="{FD8A8A8A-BA74-4747-96F3-E867F786FEFB}" type="presParOf" srcId="{7B0E844B-8722-47DD-9E45-2E2F371A1FB5}" destId="{68716297-7984-44C3-A199-70122C08AB26}" srcOrd="2" destOrd="0" presId="urn:microsoft.com/office/officeart/2005/8/layout/cycle2"/>
    <dgm:cxn modelId="{CAA29E85-AD4A-4B3F-98C0-9E443726DDB2}" type="presParOf" srcId="{7B0E844B-8722-47DD-9E45-2E2F371A1FB5}" destId="{A235A0FD-A35D-474C-B7D2-A833C819557A}" srcOrd="3" destOrd="0" presId="urn:microsoft.com/office/officeart/2005/8/layout/cycle2"/>
    <dgm:cxn modelId="{C1552F19-0660-485E-82BC-23F1AFDF80F9}" type="presParOf" srcId="{A235A0FD-A35D-474C-B7D2-A833C819557A}" destId="{9817AAA7-E5AF-4EA0-A448-0CE9946CFEB8}" srcOrd="0" destOrd="0" presId="urn:microsoft.com/office/officeart/2005/8/layout/cycle2"/>
    <dgm:cxn modelId="{CA901962-274D-4E1F-9DB1-C5CC1547C728}" type="presParOf" srcId="{7B0E844B-8722-47DD-9E45-2E2F371A1FB5}" destId="{1A9F02DB-94CB-4939-B4DC-B2D11D938CDF}" srcOrd="4" destOrd="0" presId="urn:microsoft.com/office/officeart/2005/8/layout/cycle2"/>
    <dgm:cxn modelId="{95A4BA2E-D41A-4AB9-9F66-E67C5472E21A}" type="presParOf" srcId="{7B0E844B-8722-47DD-9E45-2E2F371A1FB5}" destId="{F65A8CD5-6444-410C-8F3C-F7A6E17EF894}" srcOrd="5" destOrd="0" presId="urn:microsoft.com/office/officeart/2005/8/layout/cycle2"/>
    <dgm:cxn modelId="{B8821402-1569-4677-889E-208F81AE47F4}" type="presParOf" srcId="{F65A8CD5-6444-410C-8F3C-F7A6E17EF894}" destId="{7BB4C009-B106-49DD-8545-9F44E639D2B4}" srcOrd="0" destOrd="0" presId="urn:microsoft.com/office/officeart/2005/8/layout/cycle2"/>
    <dgm:cxn modelId="{1C081D3B-59C5-43B4-ADAF-9969C20446D5}" type="presParOf" srcId="{7B0E844B-8722-47DD-9E45-2E2F371A1FB5}" destId="{A63FB79F-53DD-4DE1-9697-0BCAB1D70EE1}" srcOrd="6" destOrd="0" presId="urn:microsoft.com/office/officeart/2005/8/layout/cycle2"/>
    <dgm:cxn modelId="{E2E53807-38F0-480D-9AF2-8A826E7542CE}" type="presParOf" srcId="{7B0E844B-8722-47DD-9E45-2E2F371A1FB5}" destId="{A6AB16F7-9E8D-4AE8-A287-A8D313CBCE79}" srcOrd="7" destOrd="0" presId="urn:microsoft.com/office/officeart/2005/8/layout/cycle2"/>
    <dgm:cxn modelId="{A7FD899C-DADA-40F3-A04C-68352715DD39}" type="presParOf" srcId="{A6AB16F7-9E8D-4AE8-A287-A8D313CBCE79}" destId="{7227D207-5624-4950-BF4B-7E82565FC4D3}" srcOrd="0" destOrd="0" presId="urn:microsoft.com/office/officeart/2005/8/layout/cycle2"/>
    <dgm:cxn modelId="{8A56FC7A-6FD4-4320-932E-A870EA810204}" type="presParOf" srcId="{7B0E844B-8722-47DD-9E45-2E2F371A1FB5}" destId="{7F9A46F4-33BE-4D96-BB4A-0B8C8FBF2521}" srcOrd="8" destOrd="0" presId="urn:microsoft.com/office/officeart/2005/8/layout/cycle2"/>
    <dgm:cxn modelId="{38B2856F-13C9-4AE4-9057-D0318B7A9A88}" type="presParOf" srcId="{7B0E844B-8722-47DD-9E45-2E2F371A1FB5}" destId="{AEC16DB4-A67E-4F59-A557-03344D98833B}" srcOrd="9" destOrd="0" presId="urn:microsoft.com/office/officeart/2005/8/layout/cycle2"/>
    <dgm:cxn modelId="{9E63D51A-2DCE-495E-82AE-61262CE1233B}" type="presParOf" srcId="{AEC16DB4-A67E-4F59-A557-03344D98833B}" destId="{62970BD6-13C5-4D60-81FC-E85249C9043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14BAF2-D0E9-466E-A0C8-F249CED1FBC4}">
      <dsp:nvSpPr>
        <dsp:cNvPr id="0" name=""/>
        <dsp:cNvSpPr/>
      </dsp:nvSpPr>
      <dsp:spPr>
        <a:xfrm>
          <a:off x="3091388" y="2882"/>
          <a:ext cx="2242611" cy="1794476"/>
        </a:xfrm>
        <a:prstGeom prst="ellipse">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smtClean="0">
              <a:solidFill>
                <a:schemeClr val="tx1"/>
              </a:solidFill>
            </a:rPr>
            <a:t>Attraction</a:t>
          </a:r>
          <a:endParaRPr lang="en-US" sz="300" kern="1200" noProof="0" dirty="0">
            <a:solidFill>
              <a:schemeClr val="tx1"/>
            </a:solidFill>
          </a:endParaRPr>
        </a:p>
      </dsp:txBody>
      <dsp:txXfrm>
        <a:off x="3091388" y="2882"/>
        <a:ext cx="2242611" cy="1794476"/>
      </dsp:txXfrm>
    </dsp:sp>
    <dsp:sp modelId="{CC95487A-89E1-4EC8-BAA5-7BE081989C91}">
      <dsp:nvSpPr>
        <dsp:cNvPr id="0" name=""/>
        <dsp:cNvSpPr/>
      </dsp:nvSpPr>
      <dsp:spPr>
        <a:xfrm rot="2160000">
          <a:off x="5131516" y="1398889"/>
          <a:ext cx="368935" cy="60563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_tradnl" sz="2600" kern="1200" dirty="0"/>
        </a:p>
      </dsp:txBody>
      <dsp:txXfrm rot="2160000">
        <a:off x="5131516" y="1398889"/>
        <a:ext cx="368935" cy="605635"/>
      </dsp:txXfrm>
    </dsp:sp>
    <dsp:sp modelId="{68716297-7984-44C3-A199-70122C08AB26}">
      <dsp:nvSpPr>
        <dsp:cNvPr id="0" name=""/>
        <dsp:cNvSpPr/>
      </dsp:nvSpPr>
      <dsp:spPr>
        <a:xfrm>
          <a:off x="5374164" y="1585504"/>
          <a:ext cx="2033644" cy="1794476"/>
        </a:xfrm>
        <a:prstGeom prst="ellipse">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smtClean="0">
              <a:solidFill>
                <a:schemeClr val="tx1"/>
              </a:solidFill>
            </a:rPr>
            <a:t>Relationship</a:t>
          </a:r>
          <a:endParaRPr lang="en-US" sz="1600" kern="1200" noProof="0" dirty="0">
            <a:solidFill>
              <a:schemeClr val="tx1"/>
            </a:solidFill>
          </a:endParaRPr>
        </a:p>
      </dsp:txBody>
      <dsp:txXfrm>
        <a:off x="5374164" y="1585504"/>
        <a:ext cx="2033644" cy="1794476"/>
      </dsp:txXfrm>
    </dsp:sp>
    <dsp:sp modelId="{A235A0FD-A35D-474C-B7D2-A833C819557A}">
      <dsp:nvSpPr>
        <dsp:cNvPr id="0" name=""/>
        <dsp:cNvSpPr/>
      </dsp:nvSpPr>
      <dsp:spPr>
        <a:xfrm rot="6480000">
          <a:off x="5745994" y="3447951"/>
          <a:ext cx="465969" cy="60563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_tradnl" sz="2600" kern="1200" dirty="0"/>
        </a:p>
      </dsp:txBody>
      <dsp:txXfrm rot="6480000">
        <a:off x="5745994" y="3447951"/>
        <a:ext cx="465969" cy="605635"/>
      </dsp:txXfrm>
    </dsp:sp>
    <dsp:sp modelId="{1A9F02DB-94CB-4939-B4DC-B2D11D938CDF}">
      <dsp:nvSpPr>
        <dsp:cNvPr id="0" name=""/>
        <dsp:cNvSpPr/>
      </dsp:nvSpPr>
      <dsp:spPr>
        <a:xfrm>
          <a:off x="4548294" y="4146241"/>
          <a:ext cx="2021316" cy="1794476"/>
        </a:xfrm>
        <a:prstGeom prst="ellipse">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smtClean="0">
              <a:solidFill>
                <a:schemeClr val="tx1"/>
              </a:solidFill>
            </a:rPr>
            <a:t>Responsiveness</a:t>
          </a:r>
          <a:endParaRPr lang="en-US" sz="1600" kern="1200" noProof="0" dirty="0">
            <a:solidFill>
              <a:schemeClr val="tx1"/>
            </a:solidFill>
          </a:endParaRPr>
        </a:p>
      </dsp:txBody>
      <dsp:txXfrm>
        <a:off x="4548294" y="4146241"/>
        <a:ext cx="2021316" cy="1794476"/>
      </dsp:txXfrm>
    </dsp:sp>
    <dsp:sp modelId="{F65A8CD5-6444-410C-8F3C-F7A6E17EF894}">
      <dsp:nvSpPr>
        <dsp:cNvPr id="0" name=""/>
        <dsp:cNvSpPr/>
      </dsp:nvSpPr>
      <dsp:spPr>
        <a:xfrm rot="10800000">
          <a:off x="3995668" y="4740661"/>
          <a:ext cx="390522" cy="60563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_tradnl" sz="2600" kern="1200" dirty="0"/>
        </a:p>
      </dsp:txBody>
      <dsp:txXfrm rot="10800000">
        <a:off x="3995668" y="4740661"/>
        <a:ext cx="390522" cy="605635"/>
      </dsp:txXfrm>
    </dsp:sp>
    <dsp:sp modelId="{A63FB79F-53DD-4DE1-9697-0BCAB1D70EE1}">
      <dsp:nvSpPr>
        <dsp:cNvPr id="0" name=""/>
        <dsp:cNvSpPr/>
      </dsp:nvSpPr>
      <dsp:spPr>
        <a:xfrm>
          <a:off x="1921410" y="4146241"/>
          <a:ext cx="1890050" cy="1794476"/>
        </a:xfrm>
        <a:prstGeom prst="ellipse">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smtClean="0">
              <a:solidFill>
                <a:schemeClr val="tx1"/>
              </a:solidFill>
            </a:rPr>
            <a:t>Accountability</a:t>
          </a:r>
          <a:endParaRPr lang="en-US" sz="1400" kern="1200" noProof="0" dirty="0">
            <a:solidFill>
              <a:schemeClr val="tx1"/>
            </a:solidFill>
          </a:endParaRPr>
        </a:p>
      </dsp:txBody>
      <dsp:txXfrm>
        <a:off x="1921410" y="4146241"/>
        <a:ext cx="1890050" cy="1794476"/>
      </dsp:txXfrm>
    </dsp:sp>
    <dsp:sp modelId="{A6AB16F7-9E8D-4AE8-A287-A8D313CBCE79}">
      <dsp:nvSpPr>
        <dsp:cNvPr id="0" name=""/>
        <dsp:cNvSpPr/>
      </dsp:nvSpPr>
      <dsp:spPr>
        <a:xfrm rot="15120000">
          <a:off x="2220083" y="3474393"/>
          <a:ext cx="469833" cy="60563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_tradnl" sz="2600" kern="1200" dirty="0"/>
        </a:p>
      </dsp:txBody>
      <dsp:txXfrm rot="15120000">
        <a:off x="2220083" y="3474393"/>
        <a:ext cx="469833" cy="605635"/>
      </dsp:txXfrm>
    </dsp:sp>
    <dsp:sp modelId="{7F9A46F4-33BE-4D96-BB4A-0B8C8FBF2521}">
      <dsp:nvSpPr>
        <dsp:cNvPr id="0" name=""/>
        <dsp:cNvSpPr/>
      </dsp:nvSpPr>
      <dsp:spPr>
        <a:xfrm>
          <a:off x="1050391" y="1585504"/>
          <a:ext cx="1968020" cy="1794476"/>
        </a:xfrm>
        <a:prstGeom prst="ellipse">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noProof="0" dirty="0" smtClean="0">
              <a:solidFill>
                <a:schemeClr val="tx1"/>
              </a:solidFill>
            </a:rPr>
            <a:t>Empowerment</a:t>
          </a:r>
          <a:endParaRPr lang="en-US" sz="1400" kern="1200" noProof="0" dirty="0">
            <a:solidFill>
              <a:schemeClr val="tx1"/>
            </a:solidFill>
          </a:endParaRPr>
        </a:p>
      </dsp:txBody>
      <dsp:txXfrm>
        <a:off x="1050391" y="1585504"/>
        <a:ext cx="1968020" cy="1794476"/>
      </dsp:txXfrm>
    </dsp:sp>
    <dsp:sp modelId="{AEC16DB4-A67E-4F59-A557-03344D98833B}">
      <dsp:nvSpPr>
        <dsp:cNvPr id="0" name=""/>
        <dsp:cNvSpPr/>
      </dsp:nvSpPr>
      <dsp:spPr>
        <a:xfrm rot="19440000">
          <a:off x="2895070" y="1416924"/>
          <a:ext cx="379020" cy="60563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_tradnl" sz="2600" kern="1200" dirty="0"/>
        </a:p>
      </dsp:txBody>
      <dsp:txXfrm rot="19440000">
        <a:off x="2895070" y="1416924"/>
        <a:ext cx="379020" cy="6056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58C07B-9431-4DAF-9D08-CB2687CE0C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002F0E-B854-4479-AFC2-464747002D7A}" type="datetimeFigureOut">
              <a:rPr lang="en-US" smtClean="0"/>
              <a:pPr/>
              <a:t>3/14/2013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58C07B-9431-4DAF-9D08-CB2687CE0CE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F002F0E-B854-4479-AFC2-464747002D7A}" type="datetimeFigureOut">
              <a:rPr lang="en-US" smtClean="0"/>
              <a:pPr/>
              <a:t>3/14/2013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A158C07B-9431-4DAF-9D08-CB2687CE0CE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F002F0E-B854-4479-AFC2-464747002D7A}" type="datetimeFigureOut">
              <a:rPr lang="en-US" smtClean="0"/>
              <a:pPr/>
              <a:t>3/14/2013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158C07B-9431-4DAF-9D08-CB2687CE0CE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ermoncentral.com/sermons/scripture/sermons-on-1-samuel-3+2.asp" TargetMode="External"/><Relationship Id="rId2" Type="http://schemas.openxmlformats.org/officeDocument/2006/relationships/hyperlink" Target="http://www.sermoncentral.com/sermons/scripture/sermons-on-1-samuel-3+1.asp"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www.sermoncentral.com/sermons/scripture/sermons-on-1-samuel-3+4.asp" TargetMode="External"/><Relationship Id="rId2" Type="http://schemas.openxmlformats.org/officeDocument/2006/relationships/hyperlink" Target="http://www.sermoncentral.com/sermons/scripture/sermons-on-1-samuel-3+3.asp"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sermoncentral.com/sermons/scripture/sermons-on-1-samuel-3+5.asp"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anish Celebration Cover.jpg"/>
          <p:cNvPicPr/>
          <p:nvPr/>
        </p:nvPicPr>
        <p:blipFill>
          <a:blip r:embed="rId2" cstate="print"/>
          <a:srcRect b="54722"/>
          <a:stretch>
            <a:fillRect/>
          </a:stretch>
        </p:blipFill>
        <p:spPr>
          <a:xfrm>
            <a:off x="0" y="0"/>
            <a:ext cx="9144000" cy="6096000"/>
          </a:xfrm>
          <a:prstGeom prst="rect">
            <a:avLst/>
          </a:prstGeom>
        </p:spPr>
      </p:pic>
      <p:sp>
        <p:nvSpPr>
          <p:cNvPr id="7" name="TextBox 6"/>
          <p:cNvSpPr txBox="1"/>
          <p:nvPr/>
        </p:nvSpPr>
        <p:spPr>
          <a:xfrm>
            <a:off x="0" y="6019800"/>
            <a:ext cx="9144000" cy="523220"/>
          </a:xfrm>
          <a:prstGeom prst="rect">
            <a:avLst/>
          </a:prstGeom>
          <a:noFill/>
        </p:spPr>
        <p:txBody>
          <a:bodyPr wrap="square" rtlCol="0">
            <a:spAutoFit/>
          </a:bodyPr>
          <a:lstStyle/>
          <a:p>
            <a:pPr algn="ctr"/>
            <a:r>
              <a:rPr lang="es-CO" sz="2800" b="1" dirty="0" smtClean="0">
                <a:solidFill>
                  <a:schemeClr val="accent1"/>
                </a:solidFill>
                <a:effectLst>
                  <a:outerShdw blurRad="38100" dist="38100" dir="2700000" algn="tl">
                    <a:srgbClr val="000000">
                      <a:alpha val="43137"/>
                    </a:srgbClr>
                  </a:outerShdw>
                </a:effectLst>
              </a:rPr>
              <a:t>CHILDREN’S MINISTRIES DISCIPLEING IN EVANGELISM</a:t>
            </a:r>
            <a:endParaRPr lang="en-US" sz="2800" b="1" dirty="0">
              <a:solidFill>
                <a:schemeClr val="accent1"/>
              </a:solidFill>
              <a:effectLst>
                <a:outerShdw blurRad="38100" dist="38100" dir="2700000" algn="tl">
                  <a:srgbClr val="000000">
                    <a:alpha val="43137"/>
                  </a:srgbClr>
                </a:outerShdw>
              </a:effectLst>
            </a:endParaRPr>
          </a:p>
        </p:txBody>
      </p:sp>
      <p:pic>
        <p:nvPicPr>
          <p:cNvPr id="1026" name="Picture 2" descr="C:\Users\RiveraDi\AppData\Local\Microsoft\Windows\Temporary Internet Files\Content.IE5\EE1PVJYO\MP900410128[1].jpg"/>
          <p:cNvPicPr>
            <a:picLocks noChangeAspect="1" noChangeArrowheads="1"/>
          </p:cNvPicPr>
          <p:nvPr/>
        </p:nvPicPr>
        <p:blipFill>
          <a:blip r:embed="rId3" cstate="print"/>
          <a:srcRect/>
          <a:stretch>
            <a:fillRect/>
          </a:stretch>
        </p:blipFill>
        <p:spPr bwMode="auto">
          <a:xfrm>
            <a:off x="0" y="0"/>
            <a:ext cx="2057400" cy="1462683"/>
          </a:xfrm>
          <a:prstGeom prst="rect">
            <a:avLst/>
          </a:prstGeom>
          <a:ln>
            <a:noFill/>
          </a:ln>
          <a:effectLst>
            <a:softEdge rad="112500"/>
          </a:effectLst>
        </p:spPr>
      </p:pic>
      <p:pic>
        <p:nvPicPr>
          <p:cNvPr id="10" name="Content Placeholder 3" descr="Spanish Celebration Cover.jpg"/>
          <p:cNvPicPr>
            <a:picLocks/>
          </p:cNvPicPr>
          <p:nvPr/>
        </p:nvPicPr>
        <p:blipFill>
          <a:blip r:embed="rId4" cstate="print"/>
          <a:srcRect l="66023" t="78994" r="6250" b="6884"/>
          <a:stretch>
            <a:fillRect/>
          </a:stretch>
        </p:blipFill>
        <p:spPr>
          <a:xfrm>
            <a:off x="7848600" y="5105400"/>
            <a:ext cx="1295400" cy="926065"/>
          </a:xfrm>
          <a:prstGeom prst="rect">
            <a:avLst/>
          </a:prstGeom>
          <a:ln>
            <a:noFill/>
          </a:ln>
          <a:effectLst>
            <a:softEdge rad="112500"/>
          </a:effectLst>
        </p:spPr>
      </p:pic>
      <p:pic>
        <p:nvPicPr>
          <p:cNvPr id="11" name="Content Placeholder 3" descr="Spanish Celebration Cover.jpg"/>
          <p:cNvPicPr>
            <a:picLocks/>
          </p:cNvPicPr>
          <p:nvPr/>
        </p:nvPicPr>
        <p:blipFill>
          <a:blip r:embed="rId5" cstate="print"/>
          <a:srcRect l="7653" t="78994" r="35261" b="6884"/>
          <a:stretch>
            <a:fillRect/>
          </a:stretch>
        </p:blipFill>
        <p:spPr>
          <a:xfrm>
            <a:off x="0" y="5257800"/>
            <a:ext cx="2438400" cy="773665"/>
          </a:xfrm>
          <a:prstGeom prst="rect">
            <a:avLst/>
          </a:prstGeom>
          <a:ln>
            <a:noFill/>
          </a:ln>
          <a:effectLst>
            <a:softEdge rad="112500"/>
          </a:effectLst>
        </p:spPr>
      </p:pic>
      <p:pic>
        <p:nvPicPr>
          <p:cNvPr id="2" name="Picture 2" descr="C:\Users\RiveraDi\AppData\Local\Microsoft\Windows\Temporary Internet Files\Content.IE5\HZMTI9XL\Logo_Millon_ENG.png"/>
          <p:cNvPicPr>
            <a:picLocks noChangeAspect="1" noChangeArrowheads="1"/>
          </p:cNvPicPr>
          <p:nvPr/>
        </p:nvPicPr>
        <p:blipFill>
          <a:blip r:embed="rId6" cstate="print"/>
          <a:srcRect/>
          <a:stretch>
            <a:fillRect/>
          </a:stretch>
        </p:blipFill>
        <p:spPr bwMode="auto">
          <a:xfrm>
            <a:off x="381000" y="1828800"/>
            <a:ext cx="4191000" cy="23606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a:t>
            </a:r>
            <a:endParaRPr lang="en-US" dirty="0"/>
          </a:p>
        </p:txBody>
      </p:sp>
      <p:sp>
        <p:nvSpPr>
          <p:cNvPr id="3" name="Content Placeholder 2"/>
          <p:cNvSpPr>
            <a:spLocks noGrp="1"/>
          </p:cNvSpPr>
          <p:nvPr>
            <p:ph idx="1"/>
          </p:nvPr>
        </p:nvSpPr>
        <p:spPr/>
        <p:txBody>
          <a:bodyPr>
            <a:normAutofit/>
          </a:bodyPr>
          <a:lstStyle/>
          <a:p>
            <a:r>
              <a:rPr lang="en-US" dirty="0" smtClean="0"/>
              <a:t>Nevertheless, in the minds of some people there might be doubt or concern regarding the participation of children in the preaching of the gospel.  They think that the business of preaching is the work of adults and that children do not have the spiritual maturity required for such a task.</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a:t>
            </a:r>
            <a:endParaRPr lang="en-US" dirty="0"/>
          </a:p>
        </p:txBody>
      </p:sp>
      <p:sp>
        <p:nvSpPr>
          <p:cNvPr id="3" name="Content Placeholder 2"/>
          <p:cNvSpPr>
            <a:spLocks noGrp="1"/>
          </p:cNvSpPr>
          <p:nvPr>
            <p:ph idx="1"/>
          </p:nvPr>
        </p:nvSpPr>
        <p:spPr/>
        <p:txBody>
          <a:bodyPr/>
          <a:lstStyle/>
          <a:p>
            <a:r>
              <a:rPr lang="en-US" dirty="0" smtClean="0"/>
              <a:t>In order to address some of the concerns that have come to the minds of some people as to whether or not a child should be allowed to preach, we wish to share with you the following information, which we hope will help to dispel their concerns.</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many years the church has focused her attention on the children in the framework of the Sabbath school class.  This has had as its main objective to contribute to the spiritual growth of the children and to integrate them into the congregational worship as they grow older.  Although these classes have encouraged the children to share their faith with others, in reality this was not enough, and perhaps the church’s activities have included very little children participation.</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normAutofit/>
          </a:bodyPr>
          <a:lstStyle/>
          <a:p>
            <a:r>
              <a:rPr lang="en-US" dirty="0" smtClean="0"/>
              <a:t>The children of this new millennium are known as the most sociable children , with the most communication skills, therefore we have implemented a missionary strategy where the children who wish may actively participate in preaching.  This strategy is known as the Child Disciples Club.</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normAutofit/>
          </a:bodyPr>
          <a:lstStyle/>
          <a:p>
            <a:r>
              <a:rPr lang="en-US" dirty="0" smtClean="0"/>
              <a:t>The children who show interest in belonging to this program, do so because they want to be involved in the experience of preaching and serving, something which appeals to them. They have learned to love Jesus and are interested in demonstrating their love in service. </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Content Placeholder 2"/>
          <p:cNvSpPr>
            <a:spLocks noGrp="1"/>
          </p:cNvSpPr>
          <p:nvPr>
            <p:ph idx="1"/>
          </p:nvPr>
        </p:nvSpPr>
        <p:spPr/>
        <p:txBody>
          <a:bodyPr>
            <a:normAutofit/>
          </a:bodyPr>
          <a:lstStyle/>
          <a:p>
            <a:r>
              <a:rPr lang="en-US" dirty="0" smtClean="0"/>
              <a:t>For that reason, the Children’s Ministries Department have developed a program to instruct and equip children how to better use and share their talents to evangelize the world they live in. The club members identify with the name of child preacher, because they are interested in publicly sharing the message of the Bible and they hope that the people who listen will come to know Jesus.  </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possible that when the child joins the club or participate in the various ministries of the church, he or she does not fully understand the significance of the transforming power of the Word of God and how men who listen can come to experience a total change in their lives, but a child can feel the joy of telling others how happy it feels to make Jesus their best friend.  In other words, we can affirm with confidence that a child preacher is a small proclaimer of the gospel.</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EMPOWERMENT</a:t>
            </a:r>
            <a:endParaRPr lang="en-US" dirty="0"/>
          </a:p>
        </p:txBody>
      </p:sp>
      <p:sp>
        <p:nvSpPr>
          <p:cNvPr id="3" name="Content Placeholder 2"/>
          <p:cNvSpPr>
            <a:spLocks noGrp="1"/>
          </p:cNvSpPr>
          <p:nvPr>
            <p:ph idx="1"/>
          </p:nvPr>
        </p:nvSpPr>
        <p:spPr/>
        <p:txBody>
          <a:bodyPr>
            <a:normAutofit/>
          </a:bodyPr>
          <a:lstStyle/>
          <a:p>
            <a:r>
              <a:rPr lang="en-US" dirty="0" smtClean="0"/>
              <a:t>To those who think that a child who has expressed his desire to participate in preaching and in the various ministries within the church needs to show special qualities, is very much mistaken.  Child preachers are the same as all the other children, passing through the different stages of physical, intellectual, social and spiritual development, just as any other child his age.  </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a child disciple</a:t>
            </a:r>
            <a:endParaRPr lang="en-US" dirty="0"/>
          </a:p>
        </p:txBody>
      </p:sp>
      <p:sp>
        <p:nvSpPr>
          <p:cNvPr id="3" name="Content Placeholder 2"/>
          <p:cNvSpPr>
            <a:spLocks noGrp="1"/>
          </p:cNvSpPr>
          <p:nvPr>
            <p:ph idx="1"/>
          </p:nvPr>
        </p:nvSpPr>
        <p:spPr/>
        <p:txBody>
          <a:bodyPr>
            <a:normAutofit/>
          </a:bodyPr>
          <a:lstStyle/>
          <a:p>
            <a:r>
              <a:rPr lang="en-US" dirty="0" smtClean="0"/>
              <a:t>These children have the same need to play, jump, shout and laugh as other children who have never stood up in front in a pulpit to preach or to participate in other .  They may be happy children, sometimes timid, forgetful, and even distracted, but this does not mean that they are disqualified to be God’s messengers once they are in the hands of the Divine Teacher.</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 and relationship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know by experience that when a person surrenders to the Lord, all the imperfections of character or weaknesses of his personality begin to be molded and adjusted by God so that he may fulfill the mission that has been entrusted to him.  In this very way, when the children place themselves in the hands of God, He imparts to them His blessings and prepares them to fulfill the task, even though they are children with qualities that appear to us to be hardly appropriate for the preaching of the gospel.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7999"/>
          </a:xfrm>
          <a:prstGeom prst="rect">
            <a:avLst/>
          </a:prstGeom>
          <a:noFill/>
          <a:ln>
            <a:noFill/>
          </a:ln>
        </p:spPr>
      </p:pic>
      <p:sp>
        <p:nvSpPr>
          <p:cNvPr id="2" name="Round Same Side Corner Rectangle 1"/>
          <p:cNvSpPr/>
          <p:nvPr/>
        </p:nvSpPr>
        <p:spPr>
          <a:xfrm>
            <a:off x="-76200" y="-76200"/>
            <a:ext cx="9296400" cy="609600"/>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Dynamic Factors in Disciplining Children For Christ</a:t>
            </a:r>
            <a:endParaRPr lang="en-US" sz="2400" b="1" dirty="0"/>
          </a:p>
        </p:txBody>
      </p:sp>
      <p:graphicFrame>
        <p:nvGraphicFramePr>
          <p:cNvPr id="7" name="Diagram 6"/>
          <p:cNvGraphicFramePr/>
          <p:nvPr>
            <p:extLst>
              <p:ext uri="{D42A27DB-BD31-4B8C-83A1-F6EECF244321}">
                <p14:modId xmlns:p14="http://schemas.microsoft.com/office/powerpoint/2010/main" xmlns="" val="1923046264"/>
              </p:ext>
            </p:extLst>
          </p:nvPr>
        </p:nvGraphicFramePr>
        <p:xfrm>
          <a:off x="457200" y="762000"/>
          <a:ext cx="8458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a:bodyPr>
          <a:lstStyle/>
          <a:p>
            <a:r>
              <a:rPr lang="en-US" dirty="0" smtClean="0"/>
              <a:t>Empowerment and relationship</a:t>
            </a:r>
            <a:endParaRPr lang="en-US" dirty="0"/>
          </a:p>
        </p:txBody>
      </p:sp>
      <p:sp>
        <p:nvSpPr>
          <p:cNvPr id="3" name="Content Placeholder 2"/>
          <p:cNvSpPr>
            <a:spLocks noGrp="1"/>
          </p:cNvSpPr>
          <p:nvPr>
            <p:ph idx="1"/>
          </p:nvPr>
        </p:nvSpPr>
        <p:spPr>
          <a:xfrm>
            <a:off x="457200" y="1905000"/>
            <a:ext cx="5486400" cy="4495800"/>
          </a:xfrm>
        </p:spPr>
        <p:txBody>
          <a:bodyPr>
            <a:noAutofit/>
          </a:bodyPr>
          <a:lstStyle/>
          <a:p>
            <a:pPr lvl="0"/>
            <a:r>
              <a:rPr lang="en-US" b="1" dirty="0" smtClean="0"/>
              <a:t>B. What age should a child be to be able to preach, or to actively participate in the various functions of the ministry of his church?</a:t>
            </a:r>
          </a:p>
          <a:p>
            <a:pPr lvl="0"/>
            <a:r>
              <a:rPr lang="en-US" b="1" dirty="0" smtClean="0"/>
              <a:t>Samuel was very young when he started serving and later called by God himself.</a:t>
            </a:r>
          </a:p>
        </p:txBody>
      </p:sp>
      <p:pic>
        <p:nvPicPr>
          <p:cNvPr id="4" name="Picture 3" descr="boy night.jpg"/>
          <p:cNvPicPr>
            <a:picLocks noChangeAspect="1"/>
          </p:cNvPicPr>
          <p:nvPr/>
        </p:nvPicPr>
        <p:blipFill>
          <a:blip r:embed="rId2" cstate="print"/>
          <a:stretch>
            <a:fillRect/>
          </a:stretch>
        </p:blipFill>
        <p:spPr>
          <a:xfrm>
            <a:off x="5943600" y="1981200"/>
            <a:ext cx="2908083" cy="4038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fontScale="90000"/>
          </a:bodyPr>
          <a:lstStyle/>
          <a:p>
            <a:r>
              <a:rPr lang="en-US" dirty="0" smtClean="0"/>
              <a:t>Empowerment by God – 1 Samuel 3</a:t>
            </a:r>
            <a:endParaRPr lang="en-US" dirty="0"/>
          </a:p>
        </p:txBody>
      </p:sp>
      <p:sp>
        <p:nvSpPr>
          <p:cNvPr id="3" name="Content Placeholder 2"/>
          <p:cNvSpPr>
            <a:spLocks noGrp="1"/>
          </p:cNvSpPr>
          <p:nvPr>
            <p:ph idx="1"/>
          </p:nvPr>
        </p:nvSpPr>
        <p:spPr>
          <a:xfrm>
            <a:off x="457200" y="1828800"/>
            <a:ext cx="6934200" cy="4572000"/>
          </a:xfrm>
        </p:spPr>
        <p:txBody>
          <a:bodyPr>
            <a:noAutofit/>
          </a:bodyPr>
          <a:lstStyle/>
          <a:p>
            <a:r>
              <a:rPr lang="en-US" dirty="0" smtClean="0"/>
              <a:t>The Lord Calls Samuel</a:t>
            </a:r>
          </a:p>
          <a:p>
            <a:r>
              <a:rPr lang="en-US" baseline="30000" dirty="0" smtClean="0">
                <a:hlinkClick r:id="rId2" action="ppaction://hlinkfile" tooltip="View sermons on scripture 1 Samuel 3:1"/>
              </a:rPr>
              <a:t>1</a:t>
            </a:r>
            <a:r>
              <a:rPr lang="en-US" dirty="0" smtClean="0"/>
              <a:t>The boy Samuel ministered before the Lord under Eli. In those days the word of the Lord was rare; there were not many visions.</a:t>
            </a:r>
          </a:p>
          <a:p>
            <a:r>
              <a:rPr lang="en-US" baseline="30000" dirty="0" smtClean="0">
                <a:hlinkClick r:id="rId3" action="ppaction://hlinkfile" tooltip="View sermons on scripture 1 Samuel 3:2"/>
              </a:rPr>
              <a:t>2</a:t>
            </a:r>
            <a:r>
              <a:rPr lang="en-US" dirty="0" smtClean="0"/>
              <a:t>One night Eli, whose eyes were becoming so weak that he could barely see, was lying down in his usual place.</a:t>
            </a:r>
          </a:p>
        </p:txBody>
      </p:sp>
      <p:pic>
        <p:nvPicPr>
          <p:cNvPr id="4" name="Picture 3" descr="boy night.jpg"/>
          <p:cNvPicPr>
            <a:picLocks noChangeAspect="1"/>
          </p:cNvPicPr>
          <p:nvPr/>
        </p:nvPicPr>
        <p:blipFill>
          <a:blip r:embed="rId4" cstate="print"/>
          <a:stretch>
            <a:fillRect/>
          </a:stretch>
        </p:blipFill>
        <p:spPr>
          <a:xfrm>
            <a:off x="7391400" y="2438400"/>
            <a:ext cx="1481477" cy="20574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a:bodyPr>
          <a:lstStyle/>
          <a:p>
            <a:r>
              <a:rPr lang="en-US" dirty="0" smtClean="0"/>
              <a:t>Empowerment and relationship</a:t>
            </a:r>
            <a:endParaRPr lang="en-US" dirty="0"/>
          </a:p>
        </p:txBody>
      </p:sp>
      <p:sp>
        <p:nvSpPr>
          <p:cNvPr id="3" name="Content Placeholder 2"/>
          <p:cNvSpPr>
            <a:spLocks noGrp="1"/>
          </p:cNvSpPr>
          <p:nvPr>
            <p:ph idx="1"/>
          </p:nvPr>
        </p:nvSpPr>
        <p:spPr>
          <a:xfrm>
            <a:off x="381000" y="1905000"/>
            <a:ext cx="7315200" cy="4495800"/>
          </a:xfrm>
        </p:spPr>
        <p:txBody>
          <a:bodyPr>
            <a:noAutofit/>
          </a:bodyPr>
          <a:lstStyle/>
          <a:p>
            <a:r>
              <a:rPr lang="en-US" baseline="30000" dirty="0" smtClean="0">
                <a:hlinkClick r:id="rId2" action="ppaction://hlinkfile" tooltip="View sermons on scripture 1 Samuel 3:3"/>
              </a:rPr>
              <a:t>3</a:t>
            </a:r>
            <a:r>
              <a:rPr lang="en-US" dirty="0" smtClean="0"/>
              <a:t>The lamp of God had not yet gone out, and Samuel was lying down in the temple</a:t>
            </a:r>
            <a:r>
              <a:rPr lang="en-US" baseline="30000" dirty="0" smtClean="0"/>
              <a:t> </a:t>
            </a:r>
            <a:r>
              <a:rPr lang="en-US" dirty="0" smtClean="0"/>
              <a:t>of the Lord, where the ark of God was.</a:t>
            </a:r>
            <a:r>
              <a:rPr lang="en-US" baseline="30000" dirty="0" smtClean="0">
                <a:hlinkClick r:id="rId3" action="ppaction://hlinkfile" tooltip="View sermons on scripture 1 Samuel 3:4"/>
              </a:rPr>
              <a:t>4</a:t>
            </a:r>
            <a:r>
              <a:rPr lang="en-US" dirty="0" smtClean="0"/>
              <a:t>Then the Lord called Samuel. Samuel answered, "Here I am."</a:t>
            </a:r>
            <a:r>
              <a:rPr lang="en-US" baseline="30000" dirty="0" smtClean="0">
                <a:hlinkClick r:id="rId4" action="ppaction://hlinkfile" tooltip="View sermons on scripture 1 Samuel 3:5"/>
              </a:rPr>
              <a:t>5</a:t>
            </a:r>
            <a:r>
              <a:rPr lang="en-US" dirty="0" smtClean="0"/>
              <a:t>And he ran to Eli and said, "Here I am; you called me."</a:t>
            </a:r>
          </a:p>
          <a:p>
            <a:r>
              <a:rPr lang="en-US" baseline="30000" dirty="0" smtClean="0">
                <a:hlinkClick r:id="rId4" action="ppaction://hlinkfile" tooltip="View sermons on scripture 1 Samuel 3:5"/>
              </a:rPr>
              <a:t>5</a:t>
            </a:r>
            <a:r>
              <a:rPr lang="en-US" dirty="0" smtClean="0"/>
              <a:t>But Eli said, "I did not call; go back and lie down." So he went and lay down.</a:t>
            </a:r>
          </a:p>
        </p:txBody>
      </p:sp>
      <p:pic>
        <p:nvPicPr>
          <p:cNvPr id="4" name="Picture 3" descr="boy night.jpg"/>
          <p:cNvPicPr>
            <a:picLocks noChangeAspect="1"/>
          </p:cNvPicPr>
          <p:nvPr/>
        </p:nvPicPr>
        <p:blipFill>
          <a:blip r:embed="rId5" cstate="print"/>
          <a:stretch>
            <a:fillRect/>
          </a:stretch>
        </p:blipFill>
        <p:spPr>
          <a:xfrm>
            <a:off x="7467600" y="2514600"/>
            <a:ext cx="1511792" cy="209950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a:bodyPr>
          <a:lstStyle/>
          <a:p>
            <a:r>
              <a:rPr lang="en-US" dirty="0" smtClean="0"/>
              <a:t>Empowerment and relationship</a:t>
            </a:r>
            <a:endParaRPr lang="en-US" dirty="0"/>
          </a:p>
        </p:txBody>
      </p:sp>
      <p:sp>
        <p:nvSpPr>
          <p:cNvPr id="3" name="Content Placeholder 2"/>
          <p:cNvSpPr>
            <a:spLocks noGrp="1"/>
          </p:cNvSpPr>
          <p:nvPr>
            <p:ph idx="1"/>
          </p:nvPr>
        </p:nvSpPr>
        <p:spPr>
          <a:xfrm>
            <a:off x="457200" y="1905000"/>
            <a:ext cx="6400800" cy="4495800"/>
          </a:xfrm>
        </p:spPr>
        <p:txBody>
          <a:bodyPr>
            <a:noAutofit/>
          </a:bodyPr>
          <a:lstStyle/>
          <a:p>
            <a:pPr lvl="0"/>
            <a:r>
              <a:rPr lang="en-US" b="1" dirty="0" smtClean="0"/>
              <a:t>Samuel’s service prompted his call, not the way around.</a:t>
            </a:r>
          </a:p>
          <a:p>
            <a:pPr lvl="0"/>
            <a:r>
              <a:rPr lang="en-US" dirty="0" smtClean="0"/>
              <a:t>In a time when God was choosing not to speak to his people because of their wickedness, and no one was interested in listening to God or hear his Word, he chose to call a child. </a:t>
            </a:r>
            <a:br>
              <a:rPr lang="en-US" dirty="0" smtClean="0"/>
            </a:br>
            <a:endParaRPr lang="en-US" b="1" dirty="0" smtClean="0"/>
          </a:p>
        </p:txBody>
      </p:sp>
      <p:pic>
        <p:nvPicPr>
          <p:cNvPr id="4" name="Picture 3" descr="boy night.jpg"/>
          <p:cNvPicPr>
            <a:picLocks noChangeAspect="1"/>
          </p:cNvPicPr>
          <p:nvPr/>
        </p:nvPicPr>
        <p:blipFill>
          <a:blip r:embed="rId2" cstate="print"/>
          <a:stretch>
            <a:fillRect/>
          </a:stretch>
        </p:blipFill>
        <p:spPr>
          <a:xfrm>
            <a:off x="7010400" y="2514600"/>
            <a:ext cx="1600200" cy="2222278"/>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a:bodyPr>
          <a:lstStyle/>
          <a:p>
            <a:r>
              <a:rPr lang="en-US" dirty="0" smtClean="0"/>
              <a:t>Empowerment and relationship</a:t>
            </a:r>
            <a:endParaRPr lang="en-US" dirty="0"/>
          </a:p>
        </p:txBody>
      </p:sp>
      <p:sp>
        <p:nvSpPr>
          <p:cNvPr id="3" name="Content Placeholder 2"/>
          <p:cNvSpPr>
            <a:spLocks noGrp="1"/>
          </p:cNvSpPr>
          <p:nvPr>
            <p:ph idx="1"/>
          </p:nvPr>
        </p:nvSpPr>
        <p:spPr>
          <a:xfrm>
            <a:off x="457200" y="2057400"/>
            <a:ext cx="5486400" cy="4343400"/>
          </a:xfrm>
        </p:spPr>
        <p:txBody>
          <a:bodyPr>
            <a:noAutofit/>
          </a:bodyPr>
          <a:lstStyle/>
          <a:p>
            <a:pPr lvl="0"/>
            <a:r>
              <a:rPr lang="en-US" dirty="0" smtClean="0"/>
              <a:t>God, the Creator, knows the heart of children. He knows what they are capable of doing if we just let them. Their hearts are willingly open to Jesus and his call.</a:t>
            </a:r>
            <a:endParaRPr lang="en-US" b="1" dirty="0" smtClean="0"/>
          </a:p>
        </p:txBody>
      </p:sp>
      <p:pic>
        <p:nvPicPr>
          <p:cNvPr id="4" name="Picture 3" descr="boy night.jpg"/>
          <p:cNvPicPr>
            <a:picLocks noChangeAspect="1"/>
          </p:cNvPicPr>
          <p:nvPr/>
        </p:nvPicPr>
        <p:blipFill>
          <a:blip r:embed="rId2" cstate="print"/>
          <a:stretch>
            <a:fillRect/>
          </a:stretch>
        </p:blipFill>
        <p:spPr>
          <a:xfrm>
            <a:off x="5943600" y="1981200"/>
            <a:ext cx="2908083" cy="4038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instructions to us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i="1" dirty="0" smtClean="0"/>
              <a:t>"Let the overseers of the church devise plans whereby young men and women may be trained to put to use their entrusted talents…. Let ministers put to use all their ingenuity in devising plans whereby the young members of the church may be led to cooperate with them in missionary work….Plan ways whereby a live interest may be kindled….Train the young…and bring their reports to the missionary meeting, telling what they have experienced and through the grace of Christ what success has been theirs". </a:t>
            </a:r>
            <a:r>
              <a:rPr lang="es-CO" b="1" dirty="0" smtClean="0"/>
              <a:t>(Adventist Home, page 487)</a:t>
            </a:r>
            <a:endParaRPr lang="en-US" dirty="0" smtClean="0"/>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instructions to us</a:t>
            </a:r>
            <a:endParaRPr lang="en-US" dirty="0"/>
          </a:p>
        </p:txBody>
      </p:sp>
      <p:sp>
        <p:nvSpPr>
          <p:cNvPr id="3" name="Content Placeholder 2"/>
          <p:cNvSpPr>
            <a:spLocks noGrp="1"/>
          </p:cNvSpPr>
          <p:nvPr>
            <p:ph idx="1"/>
          </p:nvPr>
        </p:nvSpPr>
        <p:spPr/>
        <p:txBody>
          <a:bodyPr>
            <a:normAutofit/>
          </a:bodyPr>
          <a:lstStyle/>
          <a:p>
            <a:pPr lvl="0"/>
            <a:r>
              <a:rPr lang="en-US" b="1" i="1" dirty="0" smtClean="0"/>
              <a:t>“God wants every child of tender age to be His child, to be adopted into His family. Young though they may be, the youth may be members of the household of faith and have a most precious experience. In their early years children may be useful in God{s work … He will give them His grace and His Holy Spirit" </a:t>
            </a:r>
            <a:r>
              <a:rPr lang="es-CO" b="1" dirty="0" smtClean="0"/>
              <a:t>(Adventist Home, page 486)</a:t>
            </a:r>
            <a:endParaRPr lang="en-US" dirty="0" smtClean="0"/>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749552"/>
          </a:xfrm>
          <a:solidFill>
            <a:schemeClr val="tx1"/>
          </a:solidFill>
        </p:spPr>
        <p:txBody>
          <a:bodyPr>
            <a:noAutofit/>
          </a:bodyPr>
          <a:lstStyle/>
          <a:p>
            <a:r>
              <a:rPr lang="en-US" sz="3600" dirty="0" smtClean="0"/>
              <a:t>	Therefore, the Children’s Ministries 	department goal is to fulfill God’s dream 	for children today</a:t>
            </a:r>
            <a:endParaRPr lang="en-US" sz="3600" dirty="0"/>
          </a:p>
        </p:txBody>
      </p:sp>
      <p:sp>
        <p:nvSpPr>
          <p:cNvPr id="3" name="Content Placeholder 2"/>
          <p:cNvSpPr>
            <a:spLocks noGrp="1"/>
          </p:cNvSpPr>
          <p:nvPr>
            <p:ph idx="1"/>
          </p:nvPr>
        </p:nvSpPr>
        <p:spPr>
          <a:xfrm>
            <a:off x="457200" y="2057400"/>
            <a:ext cx="8229600" cy="4343400"/>
          </a:xfrm>
        </p:spPr>
        <p:txBody>
          <a:bodyPr>
            <a:normAutofit fontScale="92500" lnSpcReduction="10000"/>
          </a:bodyPr>
          <a:lstStyle/>
          <a:p>
            <a:r>
              <a:rPr lang="en-US" sz="3500" b="1" i="1" dirty="0" smtClean="0">
                <a:effectLst>
                  <a:outerShdw blurRad="38100" dist="38100" dir="2700000" algn="tl">
                    <a:srgbClr val="000000">
                      <a:alpha val="43137"/>
                    </a:srgbClr>
                  </a:outerShdw>
                </a:effectLst>
              </a:rPr>
              <a:t>Based on what we just learnt and using the same words from God and the Spirit of Prophecy:</a:t>
            </a:r>
          </a:p>
          <a:p>
            <a:pPr lvl="0">
              <a:buNone/>
            </a:pPr>
            <a:r>
              <a:rPr lang="en-US" b="1" i="1" dirty="0" smtClean="0"/>
              <a:t>1.	 Let the ministers and overseers of the church allow and encourage the children’s ministries department in their local church, mission, conference and union, to implement the programs already designed by the Division to train the children of the church to evangelize the world for times like these.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749552"/>
          </a:xfrm>
          <a:solidFill>
            <a:schemeClr val="tx1"/>
          </a:solidFill>
        </p:spPr>
        <p:txBody>
          <a:bodyPr>
            <a:noAutofit/>
          </a:bodyPr>
          <a:lstStyle/>
          <a:p>
            <a:r>
              <a:rPr lang="en-US" sz="3600" dirty="0" smtClean="0"/>
              <a:t>	Therefore, the Children’s Ministries 	department goal is to fulfill God’s dream 	for children today</a:t>
            </a:r>
            <a:endParaRPr lang="en-US" sz="3600" dirty="0"/>
          </a:p>
        </p:txBody>
      </p:sp>
      <p:sp>
        <p:nvSpPr>
          <p:cNvPr id="3" name="Content Placeholder 2"/>
          <p:cNvSpPr>
            <a:spLocks noGrp="1"/>
          </p:cNvSpPr>
          <p:nvPr>
            <p:ph idx="1"/>
          </p:nvPr>
        </p:nvSpPr>
        <p:spPr>
          <a:xfrm>
            <a:off x="457200" y="2057400"/>
            <a:ext cx="8229600" cy="4343400"/>
          </a:xfrm>
        </p:spPr>
        <p:txBody>
          <a:bodyPr>
            <a:normAutofit lnSpcReduction="10000"/>
          </a:bodyPr>
          <a:lstStyle/>
          <a:p>
            <a:pPr lvl="0">
              <a:buNone/>
            </a:pPr>
            <a:r>
              <a:rPr lang="en-US" b="1" i="1" dirty="0" smtClean="0"/>
              <a:t>2. Let the ministers and overseers of the church allow and encourage the children to put to use their entrusted talents to evangelize the world.</a:t>
            </a:r>
          </a:p>
          <a:p>
            <a:pPr lvl="0">
              <a:buNone/>
            </a:pPr>
            <a:r>
              <a:rPr lang="en-US" b="1" i="1" dirty="0" smtClean="0"/>
              <a:t>3. Let ministers and oversees of the church put to use all their ingenuity in devising plans whereby the young members of the church may be led to cooperate with them in missionary work to evangelize the world.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749552"/>
          </a:xfrm>
          <a:solidFill>
            <a:schemeClr val="tx1"/>
          </a:solidFill>
          <a:ln cmpd="thinThick">
            <a:solidFill>
              <a:schemeClr val="tx1"/>
            </a:solidFill>
          </a:ln>
        </p:spPr>
        <p:txBody>
          <a:bodyPr>
            <a:noAutofit/>
          </a:bodyPr>
          <a:lstStyle/>
          <a:p>
            <a:r>
              <a:rPr lang="en-US" sz="3600" dirty="0" smtClean="0"/>
              <a:t>	Therefore, the Children’s Ministries 	department goal is to fulfill God’s dream 	for children today</a:t>
            </a:r>
            <a:endParaRPr lang="en-US" sz="3600" dirty="0"/>
          </a:p>
        </p:txBody>
      </p:sp>
      <p:sp>
        <p:nvSpPr>
          <p:cNvPr id="3" name="Content Placeholder 2"/>
          <p:cNvSpPr>
            <a:spLocks noGrp="1"/>
          </p:cNvSpPr>
          <p:nvPr>
            <p:ph idx="1"/>
          </p:nvPr>
        </p:nvSpPr>
        <p:spPr>
          <a:xfrm>
            <a:off x="457200" y="2057400"/>
            <a:ext cx="8229600" cy="4343400"/>
          </a:xfrm>
        </p:spPr>
        <p:txBody>
          <a:bodyPr>
            <a:normAutofit lnSpcReduction="10000"/>
          </a:bodyPr>
          <a:lstStyle/>
          <a:p>
            <a:pPr lvl="0">
              <a:buNone/>
            </a:pPr>
            <a:r>
              <a:rPr lang="en-US" b="1" i="1" dirty="0" smtClean="0"/>
              <a:t>4. Let the ministers and overseers of the church plan ways whereby a live interest may be kindled in their hearts to evangelize the world.</a:t>
            </a:r>
          </a:p>
          <a:p>
            <a:pPr lvl="0">
              <a:buNone/>
            </a:pPr>
            <a:r>
              <a:rPr lang="en-US" b="1" i="1" dirty="0" smtClean="0"/>
              <a:t>5. Let the ministers and overseers of the church share and be excited about what children can do, have experienced and through the grace of Christ what success has been theirs in evangelizing the world. </a:t>
            </a:r>
            <a:endParaRPr lang="en-US" dirty="0" smtClean="0"/>
          </a:p>
        </p:txBody>
      </p:sp>
      <p:pic>
        <p:nvPicPr>
          <p:cNvPr id="4" name="Picture 3" descr="Little disc.png"/>
          <p:cNvPicPr>
            <a:picLocks noChangeAspect="1"/>
          </p:cNvPicPr>
          <p:nvPr/>
        </p:nvPicPr>
        <p:blipFill>
          <a:blip r:embed="rId2" cstate="print"/>
          <a:stretch>
            <a:fillRect/>
          </a:stretch>
        </p:blipFill>
        <p:spPr>
          <a:xfrm>
            <a:off x="7772400" y="5715000"/>
            <a:ext cx="914400" cy="9144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654808" cy="978408"/>
          </a:xfrm>
        </p:spPr>
        <p:txBody>
          <a:bodyPr>
            <a:normAutofit/>
          </a:bodyPr>
          <a:lstStyle/>
          <a:p>
            <a:r>
              <a:rPr lang="en-US" sz="2800" b="1" dirty="0" smtClean="0"/>
              <a:t>ALL INCLUSIVE</a:t>
            </a:r>
            <a:endParaRPr lang="en-US" sz="2800" b="1" dirty="0"/>
          </a:p>
        </p:txBody>
      </p:sp>
      <p:pic>
        <p:nvPicPr>
          <p:cNvPr id="5" name="Picture Placeholder 4" descr="Venezuela Este Agosto 2012 (27).JPG"/>
          <p:cNvPicPr>
            <a:picLocks noGrp="1" noChangeAspect="1"/>
          </p:cNvPicPr>
          <p:nvPr>
            <p:ph type="pic" idx="1"/>
          </p:nvPr>
        </p:nvPicPr>
        <p:blipFill>
          <a:blip r:embed="rId2" cstate="print"/>
          <a:srcRect l="6396" r="6396"/>
          <a:stretch>
            <a:fillRect/>
          </a:stretch>
        </p:blipFill>
        <p:spPr/>
      </p:pic>
      <p:sp>
        <p:nvSpPr>
          <p:cNvPr id="4" name="Text Placeholder 3"/>
          <p:cNvSpPr>
            <a:spLocks noGrp="1"/>
          </p:cNvSpPr>
          <p:nvPr>
            <p:ph type="body" sz="half" idx="2"/>
          </p:nvPr>
        </p:nvSpPr>
        <p:spPr>
          <a:xfrm>
            <a:off x="164592" y="1728216"/>
            <a:ext cx="2654808" cy="4572000"/>
          </a:xfrm>
        </p:spPr>
        <p:txBody>
          <a:bodyPr>
            <a:normAutofit fontScale="77500" lnSpcReduction="20000"/>
          </a:bodyPr>
          <a:lstStyle/>
          <a:p>
            <a:r>
              <a:rPr lang="en-US" sz="2400" b="1" dirty="0" smtClean="0"/>
              <a:t>“</a:t>
            </a:r>
            <a:r>
              <a:rPr lang="en-US" sz="3100" b="1" dirty="0" smtClean="0"/>
              <a:t>The church of Christ on earth was organized for missionary purposes, and the Lord desires to see the entire church devising ways and means whereby high and low, rich and poor, may hear the message of truth.”  </a:t>
            </a:r>
            <a:r>
              <a:rPr lang="en-US" sz="2400" b="1" dirty="0" smtClean="0"/>
              <a:t>Christian Service, 72</a:t>
            </a:r>
            <a:r>
              <a:rPr lang="es-ES" sz="2400" b="1" dirty="0" smtClean="0"/>
              <a:t>C. </a:t>
            </a:r>
            <a:endParaRPr lang="en-US" sz="2400" b="1"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fontScale="90000"/>
          </a:bodyPr>
          <a:lstStyle/>
          <a:p>
            <a:r>
              <a:rPr lang="en-US" dirty="0" smtClean="0"/>
              <a:t>REASONS FOR INVOLVING THE CHILDREN IN EVANGELISM</a:t>
            </a:r>
            <a:endParaRPr lang="en-US" dirty="0"/>
          </a:p>
        </p:txBody>
      </p:sp>
      <p:sp>
        <p:nvSpPr>
          <p:cNvPr id="3" name="Content Placeholder 2"/>
          <p:cNvSpPr>
            <a:spLocks noGrp="1"/>
          </p:cNvSpPr>
          <p:nvPr>
            <p:ph idx="1"/>
          </p:nvPr>
        </p:nvSpPr>
        <p:spPr>
          <a:xfrm>
            <a:off x="457200" y="1828800"/>
            <a:ext cx="8229600" cy="4572000"/>
          </a:xfrm>
        </p:spPr>
        <p:txBody>
          <a:bodyPr>
            <a:noAutofit/>
          </a:bodyPr>
          <a:lstStyle/>
          <a:p>
            <a:pPr lvl="0"/>
            <a:r>
              <a:rPr lang="en-US" b="1" dirty="0" smtClean="0"/>
              <a:t>The Great Commission given by Jesus to His people </a:t>
            </a:r>
            <a:r>
              <a:rPr lang="en-US" b="1" u="sng" dirty="0" smtClean="0"/>
              <a:t>includes</a:t>
            </a:r>
            <a:r>
              <a:rPr lang="en-US" b="1" dirty="0" smtClean="0"/>
              <a:t> the children.</a:t>
            </a:r>
          </a:p>
          <a:p>
            <a:pPr lvl="0"/>
            <a:r>
              <a:rPr lang="en-US" b="1" dirty="0" smtClean="0"/>
              <a:t>Children have </a:t>
            </a:r>
            <a:r>
              <a:rPr lang="en-US" b="1" u="sng" dirty="0" smtClean="0"/>
              <a:t>gifts </a:t>
            </a:r>
            <a:r>
              <a:rPr lang="en-US" b="1" dirty="0" smtClean="0"/>
              <a:t>and </a:t>
            </a:r>
            <a:r>
              <a:rPr lang="en-US" b="1" u="sng" dirty="0" smtClean="0"/>
              <a:t>abilities ,</a:t>
            </a:r>
            <a:r>
              <a:rPr lang="en-US" b="1" dirty="0" smtClean="0"/>
              <a:t> given by God for his purposes, that can be placed in the service of the Master.</a:t>
            </a:r>
          </a:p>
          <a:p>
            <a:pPr lvl="0"/>
            <a:r>
              <a:rPr lang="en-US" b="1" dirty="0" smtClean="0"/>
              <a:t>Children who </a:t>
            </a:r>
            <a:r>
              <a:rPr lang="en-US" b="1" u="sng" dirty="0" smtClean="0"/>
              <a:t>share</a:t>
            </a:r>
            <a:r>
              <a:rPr lang="en-US" b="1" dirty="0" smtClean="0"/>
              <a:t> their faith receive great spiritual blessings.</a:t>
            </a:r>
          </a:p>
          <a:p>
            <a:pPr lvl="0"/>
            <a:r>
              <a:rPr lang="en-US" b="1" dirty="0" smtClean="0"/>
              <a:t>The relation between a child and </a:t>
            </a:r>
            <a:r>
              <a:rPr lang="en-US" b="1" u="sng" dirty="0" smtClean="0"/>
              <a:t>Jesus </a:t>
            </a:r>
            <a:r>
              <a:rPr lang="en-US" b="1" dirty="0" smtClean="0"/>
              <a:t>can become as intimate as any adult.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Attraction</a:t>
            </a:r>
            <a:endParaRPr lang="en-US" dirty="0"/>
          </a:p>
        </p:txBody>
      </p:sp>
      <p:sp>
        <p:nvSpPr>
          <p:cNvPr id="3" name="Content Placeholder 2"/>
          <p:cNvSpPr>
            <a:spLocks noGrp="1"/>
          </p:cNvSpPr>
          <p:nvPr>
            <p:ph idx="1"/>
          </p:nvPr>
        </p:nvSpPr>
        <p:spPr>
          <a:xfrm>
            <a:off x="4495800" y="2133600"/>
            <a:ext cx="4191000" cy="4267200"/>
          </a:xfrm>
        </p:spPr>
        <p:txBody>
          <a:bodyPr/>
          <a:lstStyle/>
          <a:p>
            <a:r>
              <a:rPr lang="en-US" dirty="0" smtClean="0"/>
              <a:t>Children, feel attracted to Jesus. There are drawn by the sense of love and security that emanates from Him.</a:t>
            </a:r>
            <a:endParaRPr lang="en-US" dirty="0"/>
          </a:p>
        </p:txBody>
      </p:sp>
      <p:pic>
        <p:nvPicPr>
          <p:cNvPr id="4" name="Picture 3" descr="Jesus children.jpg"/>
          <p:cNvPicPr>
            <a:picLocks noChangeAspect="1"/>
          </p:cNvPicPr>
          <p:nvPr/>
        </p:nvPicPr>
        <p:blipFill>
          <a:blip r:embed="rId2" cstate="print"/>
          <a:stretch>
            <a:fillRect/>
          </a:stretch>
        </p:blipFill>
        <p:spPr>
          <a:xfrm>
            <a:off x="533400" y="1905000"/>
            <a:ext cx="3901440" cy="4267200"/>
          </a:xfrm>
          <a:prstGeom prst="rect">
            <a:avLst/>
          </a:prstGeom>
        </p:spPr>
      </p:pic>
      <p:pic>
        <p:nvPicPr>
          <p:cNvPr id="6" name="Picture 5" descr="Little disc.png"/>
          <p:cNvPicPr>
            <a:picLocks noChangeAspect="1"/>
          </p:cNvPicPr>
          <p:nvPr/>
        </p:nvPicPr>
        <p:blipFill>
          <a:blip r:embed="rId3"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a:bodyPr>
          <a:lstStyle/>
          <a:p>
            <a:r>
              <a:rPr lang="en-US" dirty="0" smtClean="0"/>
              <a:t>RELATIONSHIP</a:t>
            </a:r>
            <a:endParaRPr lang="en-US" dirty="0"/>
          </a:p>
        </p:txBody>
      </p:sp>
      <p:sp>
        <p:nvSpPr>
          <p:cNvPr id="3" name="Content Placeholder 2"/>
          <p:cNvSpPr>
            <a:spLocks noGrp="1"/>
          </p:cNvSpPr>
          <p:nvPr>
            <p:ph idx="1"/>
          </p:nvPr>
        </p:nvSpPr>
        <p:spPr>
          <a:xfrm>
            <a:off x="381000" y="1905000"/>
            <a:ext cx="5181600" cy="4495800"/>
          </a:xfrm>
        </p:spPr>
        <p:txBody>
          <a:bodyPr>
            <a:noAutofit/>
          </a:bodyPr>
          <a:lstStyle/>
          <a:p>
            <a:pPr lvl="0"/>
            <a:r>
              <a:rPr lang="en-US" b="1" dirty="0" smtClean="0"/>
              <a:t>Studying the Bible </a:t>
            </a:r>
            <a:r>
              <a:rPr lang="en-US" b="1" u="sng" dirty="0" smtClean="0"/>
              <a:t>affirms</a:t>
            </a:r>
            <a:r>
              <a:rPr lang="en-US" b="1" dirty="0" smtClean="0"/>
              <a:t> the child in his faith.</a:t>
            </a:r>
          </a:p>
          <a:p>
            <a:pPr lvl="0"/>
            <a:r>
              <a:rPr lang="en-US" b="1" dirty="0" smtClean="0"/>
              <a:t>The child preacher, as well as all the children involved in the different ministries of the church, acquires communication and social </a:t>
            </a:r>
            <a:r>
              <a:rPr lang="en-US" b="1" u="sng" dirty="0" smtClean="0"/>
              <a:t>skills</a:t>
            </a:r>
            <a:r>
              <a:rPr lang="en-US" b="1" dirty="0" smtClean="0"/>
              <a:t>, and </a:t>
            </a:r>
            <a:r>
              <a:rPr lang="en-US" b="1" u="sng" dirty="0" smtClean="0"/>
              <a:t>intellectual development</a:t>
            </a:r>
            <a:r>
              <a:rPr lang="en-US" b="1" dirty="0" smtClean="0"/>
              <a:t>.</a:t>
            </a:r>
          </a:p>
        </p:txBody>
      </p:sp>
      <p:pic>
        <p:nvPicPr>
          <p:cNvPr id="5" name="Picture 2" descr="C:\Users\RiveraDi\AppData\Local\Microsoft\Windows\Temporary Internet Files\Content.IE5\EE1PVJYO\MP900410128[1].jpg"/>
          <p:cNvPicPr>
            <a:picLocks noChangeAspect="1" noChangeArrowheads="1"/>
          </p:cNvPicPr>
          <p:nvPr/>
        </p:nvPicPr>
        <p:blipFill>
          <a:blip r:embed="rId2" cstate="print"/>
          <a:srcRect/>
          <a:stretch>
            <a:fillRect/>
          </a:stretch>
        </p:blipFill>
        <p:spPr bwMode="auto">
          <a:xfrm>
            <a:off x="5499799" y="2546746"/>
            <a:ext cx="3491801" cy="2482453"/>
          </a:xfrm>
          <a:prstGeom prst="rect">
            <a:avLst/>
          </a:prstGeom>
          <a:ln>
            <a:noFill/>
          </a:ln>
          <a:effectLst>
            <a:softEdge rad="112500"/>
          </a:effectLst>
        </p:spPr>
      </p:pic>
      <p:pic>
        <p:nvPicPr>
          <p:cNvPr id="6" name="Picture 5" descr="Little disc.png"/>
          <p:cNvPicPr>
            <a:picLocks noChangeAspect="1"/>
          </p:cNvPicPr>
          <p:nvPr/>
        </p:nvPicPr>
        <p:blipFill>
          <a:blip r:embed="rId3"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368552"/>
          </a:xfrm>
        </p:spPr>
        <p:txBody>
          <a:bodyPr>
            <a:normAutofit/>
          </a:bodyPr>
          <a:lstStyle/>
          <a:p>
            <a:r>
              <a:rPr lang="en-US" dirty="0" smtClean="0"/>
              <a:t>RELATIONSHIP</a:t>
            </a:r>
            <a:endParaRPr lang="en-US" dirty="0"/>
          </a:p>
        </p:txBody>
      </p:sp>
      <p:sp>
        <p:nvSpPr>
          <p:cNvPr id="3" name="Content Placeholder 2"/>
          <p:cNvSpPr>
            <a:spLocks noGrp="1"/>
          </p:cNvSpPr>
          <p:nvPr>
            <p:ph idx="1"/>
          </p:nvPr>
        </p:nvSpPr>
        <p:spPr>
          <a:xfrm>
            <a:off x="4648200" y="2667000"/>
            <a:ext cx="4038600" cy="3733800"/>
          </a:xfrm>
        </p:spPr>
        <p:txBody>
          <a:bodyPr>
            <a:noAutofit/>
          </a:bodyPr>
          <a:lstStyle/>
          <a:p>
            <a:pPr lvl="0"/>
            <a:r>
              <a:rPr lang="en-US" b="1" dirty="0" smtClean="0"/>
              <a:t>Children also experiences the </a:t>
            </a:r>
            <a:r>
              <a:rPr lang="en-US" b="1" u="sng" dirty="0" smtClean="0"/>
              <a:t>joy</a:t>
            </a:r>
            <a:r>
              <a:rPr lang="en-US" b="1" dirty="0" smtClean="0"/>
              <a:t> of seeing souls surrender to Jesus. </a:t>
            </a:r>
          </a:p>
        </p:txBody>
      </p:sp>
      <p:pic>
        <p:nvPicPr>
          <p:cNvPr id="4" name="Picture 3" descr="boy pray.jpg"/>
          <p:cNvPicPr>
            <a:picLocks noChangeAspect="1"/>
          </p:cNvPicPr>
          <p:nvPr/>
        </p:nvPicPr>
        <p:blipFill>
          <a:blip r:embed="rId2" cstate="print"/>
          <a:stretch>
            <a:fillRect/>
          </a:stretch>
        </p:blipFill>
        <p:spPr>
          <a:xfrm>
            <a:off x="609600" y="2057400"/>
            <a:ext cx="3962400" cy="3962400"/>
          </a:xfrm>
          <a:prstGeom prst="rect">
            <a:avLst/>
          </a:prstGeom>
        </p:spPr>
      </p:pic>
      <p:pic>
        <p:nvPicPr>
          <p:cNvPr id="5" name="Picture 4" descr="Little disc.png"/>
          <p:cNvPicPr>
            <a:picLocks noChangeAspect="1"/>
          </p:cNvPicPr>
          <p:nvPr/>
        </p:nvPicPr>
        <p:blipFill>
          <a:blip r:embed="rId3"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a:t>
            </a:r>
            <a:endParaRPr lang="en-US" dirty="0"/>
          </a:p>
        </p:txBody>
      </p:sp>
      <p:sp>
        <p:nvSpPr>
          <p:cNvPr id="3" name="Content Placeholder 2"/>
          <p:cNvSpPr>
            <a:spLocks noGrp="1"/>
          </p:cNvSpPr>
          <p:nvPr>
            <p:ph idx="1"/>
          </p:nvPr>
        </p:nvSpPr>
        <p:spPr/>
        <p:txBody>
          <a:bodyPr>
            <a:normAutofit lnSpcReduction="10000"/>
          </a:bodyPr>
          <a:lstStyle/>
          <a:p>
            <a:r>
              <a:rPr lang="en-US" dirty="0" smtClean="0"/>
              <a:t>The preaching of the gospel is the center and essence of the Great Commission given by Christ to His church.  The disciples after the ascension of Jesus were scattered everywhere telling others what they had seen and heard regarding the risen Savior.  Everywhere men listened to the good news of the return of Jesus and many accepted the truth and changed their lives, while others continued in their evil ways.</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a:t>
            </a:r>
            <a:endParaRPr lang="en-US" dirty="0"/>
          </a:p>
        </p:txBody>
      </p:sp>
      <p:sp>
        <p:nvSpPr>
          <p:cNvPr id="3" name="Content Placeholder 2"/>
          <p:cNvSpPr>
            <a:spLocks noGrp="1"/>
          </p:cNvSpPr>
          <p:nvPr>
            <p:ph idx="1"/>
          </p:nvPr>
        </p:nvSpPr>
        <p:spPr/>
        <p:txBody>
          <a:bodyPr>
            <a:normAutofit/>
          </a:bodyPr>
          <a:lstStyle/>
          <a:p>
            <a:r>
              <a:rPr lang="en-US" dirty="0" smtClean="0"/>
              <a:t>In fulfilling this divine mandate of preaching there is no age, race or cultural distinction.    All who accept Jesus as their personal Savior and is born into the kingdom of God as a disciple is called to share the gospel with others.  Even children who are moved by the Holy Spirit can speak to others about the return of Jesus with the same fervor and interest as an adult.  </a:t>
            </a:r>
          </a:p>
        </p:txBody>
      </p:sp>
      <p:pic>
        <p:nvPicPr>
          <p:cNvPr id="4" name="Picture 3" descr="Little disc.png"/>
          <p:cNvPicPr>
            <a:picLocks noChangeAspect="1"/>
          </p:cNvPicPr>
          <p:nvPr/>
        </p:nvPicPr>
        <p:blipFill>
          <a:blip r:embed="rId2" cstate="print"/>
          <a:stretch>
            <a:fillRect/>
          </a:stretch>
        </p:blipFill>
        <p:spPr>
          <a:xfrm>
            <a:off x="7696200" y="76200"/>
            <a:ext cx="1295400" cy="129540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1065</TotalTime>
  <Words>1684</Words>
  <Application>Microsoft Office PowerPoint</Application>
  <PresentationFormat>On-screen Show (4:3)</PresentationFormat>
  <Paragraphs>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Module</vt:lpstr>
      <vt:lpstr>Slide 0</vt:lpstr>
      <vt:lpstr>Slide 1</vt:lpstr>
      <vt:lpstr>ALL INCLUSIVE</vt:lpstr>
      <vt:lpstr>REASONS FOR INVOLVING THE CHILDREN IN EVANGELISM</vt:lpstr>
      <vt:lpstr>Attraction</vt:lpstr>
      <vt:lpstr>RELATIONSHIP</vt:lpstr>
      <vt:lpstr>RELATIONSHIP</vt:lpstr>
      <vt:lpstr>RELATIONSHIP</vt:lpstr>
      <vt:lpstr>RESPONSIVENESS</vt:lpstr>
      <vt:lpstr>RESPONSIVENESS</vt:lpstr>
      <vt:lpstr>RESPONSIVENESS</vt:lpstr>
      <vt:lpstr>ACCOUNTABILITY</vt:lpstr>
      <vt:lpstr>ACCOUNTABILITY</vt:lpstr>
      <vt:lpstr>ACCOUNTABILITY</vt:lpstr>
      <vt:lpstr>EMPOWERMENT</vt:lpstr>
      <vt:lpstr>EMPOWERMENT</vt:lpstr>
      <vt:lpstr>EMPOWERMENT</vt:lpstr>
      <vt:lpstr>Qualities of a child disciple</vt:lpstr>
      <vt:lpstr>Empowerment and relationship</vt:lpstr>
      <vt:lpstr>Empowerment and relationship</vt:lpstr>
      <vt:lpstr>Empowerment by God – 1 Samuel 3</vt:lpstr>
      <vt:lpstr>Empowerment and relationship</vt:lpstr>
      <vt:lpstr>Empowerment and relationship</vt:lpstr>
      <vt:lpstr>Empowerment and relationship</vt:lpstr>
      <vt:lpstr>God’s instructions to us</vt:lpstr>
      <vt:lpstr>God’s instructions to us</vt:lpstr>
      <vt:lpstr> Therefore, the Children’s Ministries  department goal is to fulfill God’s dream  for children today</vt:lpstr>
      <vt:lpstr> Therefore, the Children’s Ministries  department goal is to fulfill God’s dream  for children today</vt:lpstr>
      <vt:lpstr> Therefore, the Children’s Ministries  department goal is to fulfill God’s dream  for children today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Dinorah Rivera</dc:creator>
  <cp:lastModifiedBy>Dina Gonzalez</cp:lastModifiedBy>
  <cp:revision>80</cp:revision>
  <dcterms:created xsi:type="dcterms:W3CDTF">2013-02-28T17:08:56Z</dcterms:created>
  <dcterms:modified xsi:type="dcterms:W3CDTF">2013-03-14T18:07:44Z</dcterms:modified>
</cp:coreProperties>
</file>