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6798AB0-7B91-44EF-93C4-A47FF3158590}" type="datetimeFigureOut">
              <a:rPr lang="es-CR" smtClean="0"/>
              <a:t>16/02/2013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F952D56-76EC-405B-A8C9-CE8C843E54ED}" type="slidenum">
              <a:rPr lang="es-CR" smtClean="0"/>
              <a:t>‹#›</a:t>
            </a:fld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wikihow.com/Image:Full_Book_of_Isaiah_2006-06-06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ad and study the Bible as a personal books and letters, all from God to you.">
            <a:hlinkClick r:id="rId2" tooltip="Read and study the Bible as a personal books and letters, all from God to you.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457200"/>
            <a:ext cx="176212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344" y="2967335"/>
            <a:ext cx="77773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Teaching students to have 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 good relation with God 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11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student to love God </a:t>
            </a:r>
            <a:endParaRPr lang="es-C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5039"/>
            <a:ext cx="4648200" cy="33541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17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904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 teach students to have a relationship with God  we need</a:t>
            </a:r>
            <a:br>
              <a:rPr lang="en-US" dirty="0" smtClean="0"/>
            </a:br>
            <a:r>
              <a:rPr lang="en-US" dirty="0" smtClean="0"/>
              <a:t>to: </a:t>
            </a:r>
            <a:endParaRPr lang="es-CR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981200"/>
            <a:ext cx="7467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 Know the modern generation , known as the generation X  and their needs 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 Teach something that is effective  now.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Teach about their identity, meaning and purpose.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Give them a biblical world view.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Read the bible in groups.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Model the teachings.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0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students to love God </a:t>
            </a:r>
            <a:endParaRPr lang="es-CR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752600"/>
            <a:ext cx="7391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What  the leaders  and teachers claim to be truth needs to become visual and verbal: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endParaRPr lang="en-US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Expose students  to daily bible principles.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Practice in class the application of the principles.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Teach students that prayer is how you talk with God.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Encourage students to make friendship with other believes.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Make the bible come alive 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33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should students do develop a </a:t>
            </a:r>
            <a:br>
              <a:rPr lang="en-US" dirty="0" smtClean="0"/>
            </a:br>
            <a:r>
              <a:rPr lang="en-US" dirty="0" smtClean="0"/>
              <a:t>relationship with Christ</a:t>
            </a:r>
            <a:endParaRPr lang="es-CR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543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Look for God through prayer.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Make friends with other believers 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Share </a:t>
            </a:r>
            <a:r>
              <a:rPr lang="en-US" dirty="0" err="1" smtClean="0"/>
              <a:t>thier</a:t>
            </a:r>
            <a:r>
              <a:rPr lang="en-US" dirty="0" smtClean="0"/>
              <a:t> faith 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Find friends who are involved in active ministry and join them. 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Join organization within the church or schools  to serve and enjoy fellowship with others.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2542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9812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students to have a relationship with God, they need something to do, some one to love and be loved and something to hope for.</a:t>
            </a:r>
            <a:endParaRPr lang="es-C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24200"/>
            <a:ext cx="5181599" cy="2438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457200" y="304800"/>
            <a:ext cx="1295400" cy="1447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" name="Left Arrow 5"/>
          <p:cNvSpPr/>
          <p:nvPr/>
        </p:nvSpPr>
        <p:spPr>
          <a:xfrm>
            <a:off x="7086600" y="152400"/>
            <a:ext cx="1600200" cy="1447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596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3" name="Rectangle 2"/>
          <p:cNvSpPr/>
          <p:nvPr/>
        </p:nvSpPr>
        <p:spPr>
          <a:xfrm>
            <a:off x="762000" y="1859340"/>
            <a:ext cx="70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mtClean="0">
                <a:effectLst/>
              </a:rPr>
              <a:t>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745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</a:t>
            </a:r>
            <a:endParaRPr lang="es-C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6324600" cy="3810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34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404</TotalTime>
  <Words>216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PowerPoint Presentation</vt:lpstr>
      <vt:lpstr>Teaching student to love God </vt:lpstr>
      <vt:lpstr>To teach students to have a relationship with God  we need to: </vt:lpstr>
      <vt:lpstr>Teaching students to love God </vt:lpstr>
      <vt:lpstr>What should students do develop a  relationship with Christ</vt:lpstr>
      <vt:lpstr>PowerPoint Presentation</vt:lpstr>
      <vt:lpstr>PowerPoint Presentation</vt:lpstr>
      <vt:lpstr>Remember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faye pb</dc:creator>
  <cp:lastModifiedBy>faye pb</cp:lastModifiedBy>
  <cp:revision>10</cp:revision>
  <dcterms:created xsi:type="dcterms:W3CDTF">2013-02-16T15:27:19Z</dcterms:created>
  <dcterms:modified xsi:type="dcterms:W3CDTF">2013-02-16T22:12:12Z</dcterms:modified>
</cp:coreProperties>
</file>